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16"/>
  </p:notesMasterIdLst>
  <p:handoutMasterIdLst>
    <p:handoutMasterId r:id="rId17"/>
  </p:handoutMasterIdLst>
  <p:sldIdLst>
    <p:sldId id="256" r:id="rId5"/>
    <p:sldId id="357" r:id="rId6"/>
    <p:sldId id="408" r:id="rId7"/>
    <p:sldId id="411" r:id="rId8"/>
    <p:sldId id="412" r:id="rId9"/>
    <p:sldId id="413" r:id="rId10"/>
    <p:sldId id="414" r:id="rId11"/>
    <p:sldId id="409" r:id="rId12"/>
    <p:sldId id="415" r:id="rId13"/>
    <p:sldId id="416" r:id="rId14"/>
    <p:sldId id="417" r:id="rId15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EFE"/>
    <a:srgbClr val="A02878"/>
    <a:srgbClr val="5AA842"/>
    <a:srgbClr val="D1D9E1"/>
    <a:srgbClr val="8B5F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DC3DE8-5D28-416E-8BD1-3A934AD34454}" v="807" dt="2024-08-25T01:25:00.1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2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29DC3DE8-5D28-416E-8BD1-3A934AD34454}"/>
    <pc:docChg chg="undo custSel addSld delSld modSld">
      <pc:chgData name="Michael Kuniega" userId="999f7fd1-0dc3-4cba-81fd-6a42a8d75a98" providerId="ADAL" clId="{29DC3DE8-5D28-416E-8BD1-3A934AD34454}" dt="2024-08-25T01:25:00.112" v="983" actId="20577"/>
      <pc:docMkLst>
        <pc:docMk/>
      </pc:docMkLst>
      <pc:sldChg chg="del">
        <pc:chgData name="Michael Kuniega" userId="999f7fd1-0dc3-4cba-81fd-6a42a8d75a98" providerId="ADAL" clId="{29DC3DE8-5D28-416E-8BD1-3A934AD34454}" dt="2024-08-24T21:50:01.251" v="676" actId="47"/>
        <pc:sldMkLst>
          <pc:docMk/>
          <pc:sldMk cId="996898632" sldId="264"/>
        </pc:sldMkLst>
      </pc:sldChg>
      <pc:sldChg chg="addSp delSp modSp mod">
        <pc:chgData name="Michael Kuniega" userId="999f7fd1-0dc3-4cba-81fd-6a42a8d75a98" providerId="ADAL" clId="{29DC3DE8-5D28-416E-8BD1-3A934AD34454}" dt="2024-08-25T01:25:00.112" v="983" actId="20577"/>
        <pc:sldMkLst>
          <pc:docMk/>
          <pc:sldMk cId="3906177943" sldId="357"/>
        </pc:sldMkLst>
        <pc:spChg chg="add mod">
          <ac:chgData name="Michael Kuniega" userId="999f7fd1-0dc3-4cba-81fd-6a42a8d75a98" providerId="ADAL" clId="{29DC3DE8-5D28-416E-8BD1-3A934AD34454}" dt="2024-08-25T01:25:00.112" v="983" actId="20577"/>
          <ac:spMkLst>
            <pc:docMk/>
            <pc:sldMk cId="3906177943" sldId="357"/>
            <ac:spMk id="2" creationId="{DE1BE631-A2E7-0D05-10DA-1F3565FD4925}"/>
          </ac:spMkLst>
        </pc:spChg>
        <pc:spChg chg="add mod">
          <ac:chgData name="Michael Kuniega" userId="999f7fd1-0dc3-4cba-81fd-6a42a8d75a98" providerId="ADAL" clId="{29DC3DE8-5D28-416E-8BD1-3A934AD34454}" dt="2024-08-24T21:42:02.012" v="591" actId="1037"/>
          <ac:spMkLst>
            <pc:docMk/>
            <pc:sldMk cId="3906177943" sldId="357"/>
            <ac:spMk id="3" creationId="{07B6EBDA-F1D3-F28A-82B2-7ADCE112DC9C}"/>
          </ac:spMkLst>
        </pc:spChg>
        <pc:spChg chg="del mod">
          <ac:chgData name="Michael Kuniega" userId="999f7fd1-0dc3-4cba-81fd-6a42a8d75a98" providerId="ADAL" clId="{29DC3DE8-5D28-416E-8BD1-3A934AD34454}" dt="2024-08-24T21:39:32.609" v="486" actId="478"/>
          <ac:spMkLst>
            <pc:docMk/>
            <pc:sldMk cId="3906177943" sldId="357"/>
            <ac:spMk id="4" creationId="{B327A975-64C9-93D1-1576-0E8EF75AFBA5}"/>
          </ac:spMkLst>
        </pc:spChg>
        <pc:spChg chg="add mod">
          <ac:chgData name="Michael Kuniega" userId="999f7fd1-0dc3-4cba-81fd-6a42a8d75a98" providerId="ADAL" clId="{29DC3DE8-5D28-416E-8BD1-3A934AD34454}" dt="2024-08-24T21:41:55.686" v="587" actId="1037"/>
          <ac:spMkLst>
            <pc:docMk/>
            <pc:sldMk cId="3906177943" sldId="357"/>
            <ac:spMk id="5" creationId="{3C206133-8B38-7026-3EBB-3754B585A5D9}"/>
          </ac:spMkLst>
        </pc:spChg>
        <pc:spChg chg="mod">
          <ac:chgData name="Michael Kuniega" userId="999f7fd1-0dc3-4cba-81fd-6a42a8d75a98" providerId="ADAL" clId="{29DC3DE8-5D28-416E-8BD1-3A934AD34454}" dt="2024-08-24T21:40:33.657" v="547" actId="1076"/>
          <ac:spMkLst>
            <pc:docMk/>
            <pc:sldMk cId="3906177943" sldId="357"/>
            <ac:spMk id="6" creationId="{A56FD36A-A51A-4137-81ED-7D3CE7727575}"/>
          </ac:spMkLst>
        </pc:spChg>
        <pc:spChg chg="mod">
          <ac:chgData name="Michael Kuniega" userId="999f7fd1-0dc3-4cba-81fd-6a42a8d75a98" providerId="ADAL" clId="{29DC3DE8-5D28-416E-8BD1-3A934AD34454}" dt="2024-08-24T21:40:33.657" v="547" actId="1076"/>
          <ac:spMkLst>
            <pc:docMk/>
            <pc:sldMk cId="3906177943" sldId="357"/>
            <ac:spMk id="8" creationId="{C573D641-049A-CB17-924D-9CBAAAE118A5}"/>
          </ac:spMkLst>
        </pc:spChg>
        <pc:spChg chg="add del mod">
          <ac:chgData name="Michael Kuniega" userId="999f7fd1-0dc3-4cba-81fd-6a42a8d75a98" providerId="ADAL" clId="{29DC3DE8-5D28-416E-8BD1-3A934AD34454}" dt="2024-08-24T21:41:20.965" v="561" actId="21"/>
          <ac:spMkLst>
            <pc:docMk/>
            <pc:sldMk cId="3906177943" sldId="357"/>
            <ac:spMk id="9" creationId="{755F4D01-F127-FB2D-A0DA-F4392EF2DC1B}"/>
          </ac:spMkLst>
        </pc:spChg>
        <pc:spChg chg="mod">
          <ac:chgData name="Michael Kuniega" userId="999f7fd1-0dc3-4cba-81fd-6a42a8d75a98" providerId="ADAL" clId="{29DC3DE8-5D28-416E-8BD1-3A934AD34454}" dt="2024-08-24T21:42:47.584" v="595" actId="1076"/>
          <ac:spMkLst>
            <pc:docMk/>
            <pc:sldMk cId="3906177943" sldId="357"/>
            <ac:spMk id="10" creationId="{4E0BC244-E096-992A-51BE-F9400A00BC55}"/>
          </ac:spMkLst>
        </pc:spChg>
        <pc:spChg chg="del">
          <ac:chgData name="Michael Kuniega" userId="999f7fd1-0dc3-4cba-81fd-6a42a8d75a98" providerId="ADAL" clId="{29DC3DE8-5D28-416E-8BD1-3A934AD34454}" dt="2024-08-24T21:40:20.527" v="546" actId="478"/>
          <ac:spMkLst>
            <pc:docMk/>
            <pc:sldMk cId="3906177943" sldId="357"/>
            <ac:spMk id="14" creationId="{5778A788-79B5-C8D3-8468-F16198763484}"/>
          </ac:spMkLst>
        </pc:spChg>
        <pc:cxnChg chg="mod">
          <ac:chgData name="Michael Kuniega" userId="999f7fd1-0dc3-4cba-81fd-6a42a8d75a98" providerId="ADAL" clId="{29DC3DE8-5D28-416E-8BD1-3A934AD34454}" dt="2024-08-24T21:40:33.657" v="547" actId="1076"/>
          <ac:cxnSpMkLst>
            <pc:docMk/>
            <pc:sldMk cId="3906177943" sldId="357"/>
            <ac:cxnSpMk id="12" creationId="{C5057A1A-9154-6A32-1C26-B3E9490649FD}"/>
          </ac:cxnSpMkLst>
        </pc:cxnChg>
        <pc:cxnChg chg="mod">
          <ac:chgData name="Michael Kuniega" userId="999f7fd1-0dc3-4cba-81fd-6a42a8d75a98" providerId="ADAL" clId="{29DC3DE8-5D28-416E-8BD1-3A934AD34454}" dt="2024-08-24T21:40:33.657" v="547" actId="1076"/>
          <ac:cxnSpMkLst>
            <pc:docMk/>
            <pc:sldMk cId="3906177943" sldId="357"/>
            <ac:cxnSpMk id="13" creationId="{73CD7A2E-F48A-7DDE-614B-D0DD1AECBF4E}"/>
          </ac:cxnSpMkLst>
        </pc:cxnChg>
      </pc:sldChg>
      <pc:sldChg chg="del">
        <pc:chgData name="Michael Kuniega" userId="999f7fd1-0dc3-4cba-81fd-6a42a8d75a98" providerId="ADAL" clId="{29DC3DE8-5D28-416E-8BD1-3A934AD34454}" dt="2024-08-24T21:59:20.666" v="943" actId="47"/>
        <pc:sldMkLst>
          <pc:docMk/>
          <pc:sldMk cId="833714846" sldId="364"/>
        </pc:sldMkLst>
      </pc:sldChg>
      <pc:sldChg chg="del">
        <pc:chgData name="Michael Kuniega" userId="999f7fd1-0dc3-4cba-81fd-6a42a8d75a98" providerId="ADAL" clId="{29DC3DE8-5D28-416E-8BD1-3A934AD34454}" dt="2024-08-24T21:50:03.542" v="677" actId="47"/>
        <pc:sldMkLst>
          <pc:docMk/>
          <pc:sldMk cId="3715295381" sldId="402"/>
        </pc:sldMkLst>
      </pc:sldChg>
      <pc:sldChg chg="delSp modSp del mod">
        <pc:chgData name="Michael Kuniega" userId="999f7fd1-0dc3-4cba-81fd-6a42a8d75a98" providerId="ADAL" clId="{29DC3DE8-5D28-416E-8BD1-3A934AD34454}" dt="2024-08-24T21:44:46.311" v="596" actId="47"/>
        <pc:sldMkLst>
          <pc:docMk/>
          <pc:sldMk cId="3025526750" sldId="403"/>
        </pc:sldMkLst>
        <pc:spChg chg="mod">
          <ac:chgData name="Michael Kuniega" userId="999f7fd1-0dc3-4cba-81fd-6a42a8d75a98" providerId="ADAL" clId="{29DC3DE8-5D28-416E-8BD1-3A934AD34454}" dt="2024-08-24T21:38:04.847" v="361" actId="20577"/>
          <ac:spMkLst>
            <pc:docMk/>
            <pc:sldMk cId="3025526750" sldId="403"/>
            <ac:spMk id="2" creationId="{504BF761-D5BB-41C5-9096-329053460DA8}"/>
          </ac:spMkLst>
        </pc:spChg>
        <pc:cxnChg chg="del">
          <ac:chgData name="Michael Kuniega" userId="999f7fd1-0dc3-4cba-81fd-6a42a8d75a98" providerId="ADAL" clId="{29DC3DE8-5D28-416E-8BD1-3A934AD34454}" dt="2024-08-24T21:36:19.254" v="243" actId="478"/>
          <ac:cxnSpMkLst>
            <pc:docMk/>
            <pc:sldMk cId="3025526750" sldId="403"/>
            <ac:cxnSpMk id="14" creationId="{213476B0-2D97-20F3-7178-9CDDC0AB8892}"/>
          </ac:cxnSpMkLst>
        </pc:cxnChg>
      </pc:sldChg>
      <pc:sldChg chg="del">
        <pc:chgData name="Michael Kuniega" userId="999f7fd1-0dc3-4cba-81fd-6a42a8d75a98" providerId="ADAL" clId="{29DC3DE8-5D28-416E-8BD1-3A934AD34454}" dt="2024-08-24T21:59:21.749" v="944" actId="47"/>
        <pc:sldMkLst>
          <pc:docMk/>
          <pc:sldMk cId="4259367067" sldId="404"/>
        </pc:sldMkLst>
      </pc:sldChg>
      <pc:sldChg chg="del">
        <pc:chgData name="Michael Kuniega" userId="999f7fd1-0dc3-4cba-81fd-6a42a8d75a98" providerId="ADAL" clId="{29DC3DE8-5D28-416E-8BD1-3A934AD34454}" dt="2024-08-24T21:50:00.670" v="675" actId="47"/>
        <pc:sldMkLst>
          <pc:docMk/>
          <pc:sldMk cId="4177824693" sldId="405"/>
        </pc:sldMkLst>
      </pc:sldChg>
      <pc:sldChg chg="del">
        <pc:chgData name="Michael Kuniega" userId="999f7fd1-0dc3-4cba-81fd-6a42a8d75a98" providerId="ADAL" clId="{29DC3DE8-5D28-416E-8BD1-3A934AD34454}" dt="2024-08-24T21:50:00.387" v="674" actId="47"/>
        <pc:sldMkLst>
          <pc:docMk/>
          <pc:sldMk cId="927025482" sldId="406"/>
        </pc:sldMkLst>
      </pc:sldChg>
      <pc:sldChg chg="del">
        <pc:chgData name="Michael Kuniega" userId="999f7fd1-0dc3-4cba-81fd-6a42a8d75a98" providerId="ADAL" clId="{29DC3DE8-5D28-416E-8BD1-3A934AD34454}" dt="2024-08-24T21:50:00.121" v="673" actId="47"/>
        <pc:sldMkLst>
          <pc:docMk/>
          <pc:sldMk cId="2025600644" sldId="407"/>
        </pc:sldMkLst>
      </pc:sldChg>
      <pc:sldChg chg="addSp delSp modSp mod">
        <pc:chgData name="Michael Kuniega" userId="999f7fd1-0dc3-4cba-81fd-6a42a8d75a98" providerId="ADAL" clId="{29DC3DE8-5D28-416E-8BD1-3A934AD34454}" dt="2024-08-24T21:47:29.703" v="646" actId="1076"/>
        <pc:sldMkLst>
          <pc:docMk/>
          <pc:sldMk cId="216111422" sldId="408"/>
        </pc:sldMkLst>
        <pc:spChg chg="mod">
          <ac:chgData name="Michael Kuniega" userId="999f7fd1-0dc3-4cba-81fd-6a42a8d75a98" providerId="ADAL" clId="{29DC3DE8-5D28-416E-8BD1-3A934AD34454}" dt="2024-08-24T21:44:50.902" v="598" actId="20577"/>
          <ac:spMkLst>
            <pc:docMk/>
            <pc:sldMk cId="216111422" sldId="408"/>
            <ac:spMk id="2" creationId="{504BF761-D5BB-41C5-9096-329053460DA8}"/>
          </ac:spMkLst>
        </pc:spChg>
        <pc:spChg chg="add mod">
          <ac:chgData name="Michael Kuniega" userId="999f7fd1-0dc3-4cba-81fd-6a42a8d75a98" providerId="ADAL" clId="{29DC3DE8-5D28-416E-8BD1-3A934AD34454}" dt="2024-08-24T21:45:25.414" v="612" actId="1035"/>
          <ac:spMkLst>
            <pc:docMk/>
            <pc:sldMk cId="216111422" sldId="408"/>
            <ac:spMk id="3" creationId="{A36ABD13-E71C-173E-962F-26EDA27679A1}"/>
          </ac:spMkLst>
        </pc:spChg>
        <pc:spChg chg="mod">
          <ac:chgData name="Michael Kuniega" userId="999f7fd1-0dc3-4cba-81fd-6a42a8d75a98" providerId="ADAL" clId="{29DC3DE8-5D28-416E-8BD1-3A934AD34454}" dt="2024-08-24T21:45:17.852" v="602" actId="14100"/>
          <ac:spMkLst>
            <pc:docMk/>
            <pc:sldMk cId="216111422" sldId="408"/>
            <ac:spMk id="13" creationId="{191FB3DA-129C-0B9A-B011-0FB476AD6688}"/>
          </ac:spMkLst>
        </pc:spChg>
        <pc:spChg chg="del">
          <ac:chgData name="Michael Kuniega" userId="999f7fd1-0dc3-4cba-81fd-6a42a8d75a98" providerId="ADAL" clId="{29DC3DE8-5D28-416E-8BD1-3A934AD34454}" dt="2024-08-24T21:45:40.164" v="615" actId="478"/>
          <ac:spMkLst>
            <pc:docMk/>
            <pc:sldMk cId="216111422" sldId="408"/>
            <ac:spMk id="16" creationId="{39552A81-371C-4614-782D-5A3A352A6B5C}"/>
          </ac:spMkLst>
        </pc:spChg>
        <pc:spChg chg="mod">
          <ac:chgData name="Michael Kuniega" userId="999f7fd1-0dc3-4cba-81fd-6a42a8d75a98" providerId="ADAL" clId="{29DC3DE8-5D28-416E-8BD1-3A934AD34454}" dt="2024-08-24T21:47:29.703" v="646" actId="1076"/>
          <ac:spMkLst>
            <pc:docMk/>
            <pc:sldMk cId="216111422" sldId="408"/>
            <ac:spMk id="17" creationId="{09C78D4D-348B-04D1-CD10-59475F4E836D}"/>
          </ac:spMkLst>
        </pc:spChg>
        <pc:spChg chg="mod">
          <ac:chgData name="Michael Kuniega" userId="999f7fd1-0dc3-4cba-81fd-6a42a8d75a98" providerId="ADAL" clId="{29DC3DE8-5D28-416E-8BD1-3A934AD34454}" dt="2024-08-24T21:45:47.661" v="619" actId="20577"/>
          <ac:spMkLst>
            <pc:docMk/>
            <pc:sldMk cId="216111422" sldId="408"/>
            <ac:spMk id="18" creationId="{64BC2D51-0EA6-C89B-5178-467E867B2A86}"/>
          </ac:spMkLst>
        </pc:spChg>
      </pc:sldChg>
      <pc:sldChg chg="addSp modSp mod">
        <pc:chgData name="Michael Kuniega" userId="999f7fd1-0dc3-4cba-81fd-6a42a8d75a98" providerId="ADAL" clId="{29DC3DE8-5D28-416E-8BD1-3A934AD34454}" dt="2024-08-24T22:01:17.008" v="980" actId="20577"/>
        <pc:sldMkLst>
          <pc:docMk/>
          <pc:sldMk cId="1575845756" sldId="409"/>
        </pc:sldMkLst>
        <pc:spChg chg="mod">
          <ac:chgData name="Michael Kuniega" userId="999f7fd1-0dc3-4cba-81fd-6a42a8d75a98" providerId="ADAL" clId="{29DC3DE8-5D28-416E-8BD1-3A934AD34454}" dt="2024-08-24T22:01:17.008" v="980" actId="20577"/>
          <ac:spMkLst>
            <pc:docMk/>
            <pc:sldMk cId="1575845756" sldId="409"/>
            <ac:spMk id="2" creationId="{504BF761-D5BB-41C5-9096-329053460DA8}"/>
          </ac:spMkLst>
        </pc:spChg>
        <pc:spChg chg="add mod">
          <ac:chgData name="Michael Kuniega" userId="999f7fd1-0dc3-4cba-81fd-6a42a8d75a98" providerId="ADAL" clId="{29DC3DE8-5D28-416E-8BD1-3A934AD34454}" dt="2024-08-24T21:57:39.955" v="930" actId="1076"/>
          <ac:spMkLst>
            <pc:docMk/>
            <pc:sldMk cId="1575845756" sldId="409"/>
            <ac:spMk id="3" creationId="{537B22A8-A6A4-DDAC-9F2D-AEF76A64D039}"/>
          </ac:spMkLst>
        </pc:spChg>
        <pc:spChg chg="add mod">
          <ac:chgData name="Michael Kuniega" userId="999f7fd1-0dc3-4cba-81fd-6a42a8d75a98" providerId="ADAL" clId="{29DC3DE8-5D28-416E-8BD1-3A934AD34454}" dt="2024-08-24T21:57:57.577" v="937" actId="1036"/>
          <ac:spMkLst>
            <pc:docMk/>
            <pc:sldMk cId="1575845756" sldId="409"/>
            <ac:spMk id="4" creationId="{8200956B-97A8-1813-03F5-23539228CB3B}"/>
          </ac:spMkLst>
        </pc:spChg>
        <pc:spChg chg="mod">
          <ac:chgData name="Michael Kuniega" userId="999f7fd1-0dc3-4cba-81fd-6a42a8d75a98" providerId="ADAL" clId="{29DC3DE8-5D28-416E-8BD1-3A934AD34454}" dt="2024-08-24T21:57:12.436" v="926" actId="1076"/>
          <ac:spMkLst>
            <pc:docMk/>
            <pc:sldMk cId="1575845756" sldId="409"/>
            <ac:spMk id="16" creationId="{39552A81-371C-4614-782D-5A3A352A6B5C}"/>
          </ac:spMkLst>
        </pc:spChg>
        <pc:spChg chg="mod">
          <ac:chgData name="Michael Kuniega" userId="999f7fd1-0dc3-4cba-81fd-6a42a8d75a98" providerId="ADAL" clId="{29DC3DE8-5D28-416E-8BD1-3A934AD34454}" dt="2024-08-24T21:57:04.979" v="924" actId="1076"/>
          <ac:spMkLst>
            <pc:docMk/>
            <pc:sldMk cId="1575845756" sldId="409"/>
            <ac:spMk id="17" creationId="{09C78D4D-348B-04D1-CD10-59475F4E836D}"/>
          </ac:spMkLst>
        </pc:spChg>
        <pc:spChg chg="mod">
          <ac:chgData name="Michael Kuniega" userId="999f7fd1-0dc3-4cba-81fd-6a42a8d75a98" providerId="ADAL" clId="{29DC3DE8-5D28-416E-8BD1-3A934AD34454}" dt="2024-08-24T21:57:22.936" v="928" actId="1076"/>
          <ac:spMkLst>
            <pc:docMk/>
            <pc:sldMk cId="1575845756" sldId="409"/>
            <ac:spMk id="18" creationId="{64BC2D51-0EA6-C89B-5178-467E867B2A86}"/>
          </ac:spMkLst>
        </pc:spChg>
      </pc:sldChg>
      <pc:sldChg chg="del">
        <pc:chgData name="Michael Kuniega" userId="999f7fd1-0dc3-4cba-81fd-6a42a8d75a98" providerId="ADAL" clId="{29DC3DE8-5D28-416E-8BD1-3A934AD34454}" dt="2024-08-24T21:50:05.146" v="678" actId="47"/>
        <pc:sldMkLst>
          <pc:docMk/>
          <pc:sldMk cId="3310543537" sldId="410"/>
        </pc:sldMkLst>
      </pc:sldChg>
      <pc:sldChg chg="addSp delSp modSp add mod">
        <pc:chgData name="Michael Kuniega" userId="999f7fd1-0dc3-4cba-81fd-6a42a8d75a98" providerId="ADAL" clId="{29DC3DE8-5D28-416E-8BD1-3A934AD34454}" dt="2024-08-24T21:47:14.699" v="643" actId="1076"/>
        <pc:sldMkLst>
          <pc:docMk/>
          <pc:sldMk cId="1708678765" sldId="411"/>
        </pc:sldMkLst>
        <pc:spChg chg="mod">
          <ac:chgData name="Michael Kuniega" userId="999f7fd1-0dc3-4cba-81fd-6a42a8d75a98" providerId="ADAL" clId="{29DC3DE8-5D28-416E-8BD1-3A934AD34454}" dt="2024-08-24T21:45:54.798" v="622" actId="20577"/>
          <ac:spMkLst>
            <pc:docMk/>
            <pc:sldMk cId="1708678765" sldId="411"/>
            <ac:spMk id="2" creationId="{504BF761-D5BB-41C5-9096-329053460DA8}"/>
          </ac:spMkLst>
        </pc:spChg>
        <pc:spChg chg="del">
          <ac:chgData name="Michael Kuniega" userId="999f7fd1-0dc3-4cba-81fd-6a42a8d75a98" providerId="ADAL" clId="{29DC3DE8-5D28-416E-8BD1-3A934AD34454}" dt="2024-08-24T21:46:04.710" v="623" actId="478"/>
          <ac:spMkLst>
            <pc:docMk/>
            <pc:sldMk cId="1708678765" sldId="411"/>
            <ac:spMk id="3" creationId="{A36ABD13-E71C-173E-962F-26EDA27679A1}"/>
          </ac:spMkLst>
        </pc:spChg>
        <pc:spChg chg="add mod">
          <ac:chgData name="Michael Kuniega" userId="999f7fd1-0dc3-4cba-81fd-6a42a8d75a98" providerId="ADAL" clId="{29DC3DE8-5D28-416E-8BD1-3A934AD34454}" dt="2024-08-24T21:46:56.363" v="639" actId="1076"/>
          <ac:spMkLst>
            <pc:docMk/>
            <pc:sldMk cId="1708678765" sldId="411"/>
            <ac:spMk id="4" creationId="{F4E7DE71-80AF-A06E-E7DB-1D1099BCC450}"/>
          </ac:spMkLst>
        </pc:spChg>
        <pc:spChg chg="mod">
          <ac:chgData name="Michael Kuniega" userId="999f7fd1-0dc3-4cba-81fd-6a42a8d75a98" providerId="ADAL" clId="{29DC3DE8-5D28-416E-8BD1-3A934AD34454}" dt="2024-08-24T21:46:41.337" v="634" actId="1076"/>
          <ac:spMkLst>
            <pc:docMk/>
            <pc:sldMk cId="1708678765" sldId="411"/>
            <ac:spMk id="13" creationId="{191FB3DA-129C-0B9A-B011-0FB476AD6688}"/>
          </ac:spMkLst>
        </pc:spChg>
        <pc:spChg chg="mod">
          <ac:chgData name="Michael Kuniega" userId="999f7fd1-0dc3-4cba-81fd-6a42a8d75a98" providerId="ADAL" clId="{29DC3DE8-5D28-416E-8BD1-3A934AD34454}" dt="2024-08-24T21:47:04.607" v="641" actId="1076"/>
          <ac:spMkLst>
            <pc:docMk/>
            <pc:sldMk cId="1708678765" sldId="411"/>
            <ac:spMk id="17" creationId="{09C78D4D-348B-04D1-CD10-59475F4E836D}"/>
          </ac:spMkLst>
        </pc:spChg>
        <pc:spChg chg="mod">
          <ac:chgData name="Michael Kuniega" userId="999f7fd1-0dc3-4cba-81fd-6a42a8d75a98" providerId="ADAL" clId="{29DC3DE8-5D28-416E-8BD1-3A934AD34454}" dt="2024-08-24T21:47:14.699" v="643" actId="1076"/>
          <ac:spMkLst>
            <pc:docMk/>
            <pc:sldMk cId="1708678765" sldId="411"/>
            <ac:spMk id="18" creationId="{64BC2D51-0EA6-C89B-5178-467E867B2A86}"/>
          </ac:spMkLst>
        </pc:spChg>
        <pc:cxnChg chg="mod">
          <ac:chgData name="Michael Kuniega" userId="999f7fd1-0dc3-4cba-81fd-6a42a8d75a98" providerId="ADAL" clId="{29DC3DE8-5D28-416E-8BD1-3A934AD34454}" dt="2024-08-24T21:46:41.337" v="634" actId="1076"/>
          <ac:cxnSpMkLst>
            <pc:docMk/>
            <pc:sldMk cId="1708678765" sldId="411"/>
            <ac:cxnSpMk id="19" creationId="{90E56AB9-8DB5-86F4-2596-BDE338676D88}"/>
          </ac:cxnSpMkLst>
        </pc:cxnChg>
        <pc:cxnChg chg="mod">
          <ac:chgData name="Michael Kuniega" userId="999f7fd1-0dc3-4cba-81fd-6a42a8d75a98" providerId="ADAL" clId="{29DC3DE8-5D28-416E-8BD1-3A934AD34454}" dt="2024-08-24T21:46:41.337" v="634" actId="1076"/>
          <ac:cxnSpMkLst>
            <pc:docMk/>
            <pc:sldMk cId="1708678765" sldId="411"/>
            <ac:cxnSpMk id="20" creationId="{403054EA-0E7B-C6C9-86FB-13C671AF045C}"/>
          </ac:cxnSpMkLst>
        </pc:cxnChg>
      </pc:sldChg>
      <pc:sldChg chg="modSp add mod">
        <pc:chgData name="Michael Kuniega" userId="999f7fd1-0dc3-4cba-81fd-6a42a8d75a98" providerId="ADAL" clId="{29DC3DE8-5D28-416E-8BD1-3A934AD34454}" dt="2024-08-24T21:48:56.649" v="665" actId="1076"/>
        <pc:sldMkLst>
          <pc:docMk/>
          <pc:sldMk cId="1081553058" sldId="412"/>
        </pc:sldMkLst>
        <pc:spChg chg="mod">
          <ac:chgData name="Michael Kuniega" userId="999f7fd1-0dc3-4cba-81fd-6a42a8d75a98" providerId="ADAL" clId="{29DC3DE8-5D28-416E-8BD1-3A934AD34454}" dt="2024-08-24T21:47:54.628" v="649" actId="20577"/>
          <ac:spMkLst>
            <pc:docMk/>
            <pc:sldMk cId="1081553058" sldId="412"/>
            <ac:spMk id="2" creationId="{504BF761-D5BB-41C5-9096-329053460DA8}"/>
          </ac:spMkLst>
        </pc:spChg>
        <pc:spChg chg="mod">
          <ac:chgData name="Michael Kuniega" userId="999f7fd1-0dc3-4cba-81fd-6a42a8d75a98" providerId="ADAL" clId="{29DC3DE8-5D28-416E-8BD1-3A934AD34454}" dt="2024-08-24T21:48:21.400" v="650" actId="1076"/>
          <ac:spMkLst>
            <pc:docMk/>
            <pc:sldMk cId="1081553058" sldId="412"/>
            <ac:spMk id="3" creationId="{A36ABD13-E71C-173E-962F-26EDA27679A1}"/>
          </ac:spMkLst>
        </pc:spChg>
        <pc:spChg chg="mod">
          <ac:chgData name="Michael Kuniega" userId="999f7fd1-0dc3-4cba-81fd-6a42a8d75a98" providerId="ADAL" clId="{29DC3DE8-5D28-416E-8BD1-3A934AD34454}" dt="2024-08-24T21:48:21.400" v="650" actId="1076"/>
          <ac:spMkLst>
            <pc:docMk/>
            <pc:sldMk cId="1081553058" sldId="412"/>
            <ac:spMk id="13" creationId="{191FB3DA-129C-0B9A-B011-0FB476AD6688}"/>
          </ac:spMkLst>
        </pc:spChg>
        <pc:spChg chg="mod">
          <ac:chgData name="Michael Kuniega" userId="999f7fd1-0dc3-4cba-81fd-6a42a8d75a98" providerId="ADAL" clId="{29DC3DE8-5D28-416E-8BD1-3A934AD34454}" dt="2024-08-24T21:48:56.649" v="665" actId="1076"/>
          <ac:spMkLst>
            <pc:docMk/>
            <pc:sldMk cId="1081553058" sldId="412"/>
            <ac:spMk id="17" creationId="{09C78D4D-348B-04D1-CD10-59475F4E836D}"/>
          </ac:spMkLst>
        </pc:spChg>
        <pc:spChg chg="mod">
          <ac:chgData name="Michael Kuniega" userId="999f7fd1-0dc3-4cba-81fd-6a42a8d75a98" providerId="ADAL" clId="{29DC3DE8-5D28-416E-8BD1-3A934AD34454}" dt="2024-08-24T21:48:46.281" v="663" actId="1076"/>
          <ac:spMkLst>
            <pc:docMk/>
            <pc:sldMk cId="1081553058" sldId="412"/>
            <ac:spMk id="18" creationId="{64BC2D51-0EA6-C89B-5178-467E867B2A86}"/>
          </ac:spMkLst>
        </pc:spChg>
        <pc:cxnChg chg="mod">
          <ac:chgData name="Michael Kuniega" userId="999f7fd1-0dc3-4cba-81fd-6a42a8d75a98" providerId="ADAL" clId="{29DC3DE8-5D28-416E-8BD1-3A934AD34454}" dt="2024-08-24T21:48:21.400" v="650" actId="1076"/>
          <ac:cxnSpMkLst>
            <pc:docMk/>
            <pc:sldMk cId="1081553058" sldId="412"/>
            <ac:cxnSpMk id="19" creationId="{90E56AB9-8DB5-86F4-2596-BDE338676D88}"/>
          </ac:cxnSpMkLst>
        </pc:cxnChg>
        <pc:cxnChg chg="mod">
          <ac:chgData name="Michael Kuniega" userId="999f7fd1-0dc3-4cba-81fd-6a42a8d75a98" providerId="ADAL" clId="{29DC3DE8-5D28-416E-8BD1-3A934AD34454}" dt="2024-08-24T21:48:21.400" v="650" actId="1076"/>
          <ac:cxnSpMkLst>
            <pc:docMk/>
            <pc:sldMk cId="1081553058" sldId="412"/>
            <ac:cxnSpMk id="20" creationId="{403054EA-0E7B-C6C9-86FB-13C671AF045C}"/>
          </ac:cxnSpMkLst>
        </pc:cxnChg>
      </pc:sldChg>
      <pc:sldChg chg="modSp add mod">
        <pc:chgData name="Michael Kuniega" userId="999f7fd1-0dc3-4cba-81fd-6a42a8d75a98" providerId="ADAL" clId="{29DC3DE8-5D28-416E-8BD1-3A934AD34454}" dt="2024-08-24T22:01:23.836" v="982" actId="20577"/>
        <pc:sldMkLst>
          <pc:docMk/>
          <pc:sldMk cId="966880968" sldId="413"/>
        </pc:sldMkLst>
        <pc:spChg chg="mod">
          <ac:chgData name="Michael Kuniega" userId="999f7fd1-0dc3-4cba-81fd-6a42a8d75a98" providerId="ADAL" clId="{29DC3DE8-5D28-416E-8BD1-3A934AD34454}" dt="2024-08-24T22:01:23.836" v="982" actId="20577"/>
          <ac:spMkLst>
            <pc:docMk/>
            <pc:sldMk cId="966880968" sldId="413"/>
            <ac:spMk id="2" creationId="{504BF761-D5BB-41C5-9096-329053460DA8}"/>
          </ac:spMkLst>
        </pc:spChg>
        <pc:spChg chg="mod">
          <ac:chgData name="Michael Kuniega" userId="999f7fd1-0dc3-4cba-81fd-6a42a8d75a98" providerId="ADAL" clId="{29DC3DE8-5D28-416E-8BD1-3A934AD34454}" dt="2024-08-24T21:49:30.934" v="671" actId="20577"/>
          <ac:spMkLst>
            <pc:docMk/>
            <pc:sldMk cId="966880968" sldId="413"/>
            <ac:spMk id="18" creationId="{64BC2D51-0EA6-C89B-5178-467E867B2A86}"/>
          </ac:spMkLst>
        </pc:spChg>
      </pc:sldChg>
      <pc:sldChg chg="modSp add mod">
        <pc:chgData name="Michael Kuniega" userId="999f7fd1-0dc3-4cba-81fd-6a42a8d75a98" providerId="ADAL" clId="{29DC3DE8-5D28-416E-8BD1-3A934AD34454}" dt="2024-08-24T21:57:48.996" v="932" actId="1035"/>
        <pc:sldMkLst>
          <pc:docMk/>
          <pc:sldMk cId="2912621224" sldId="414"/>
        </pc:sldMkLst>
        <pc:spChg chg="mod">
          <ac:chgData name="Michael Kuniega" userId="999f7fd1-0dc3-4cba-81fd-6a42a8d75a98" providerId="ADAL" clId="{29DC3DE8-5D28-416E-8BD1-3A934AD34454}" dt="2024-08-24T21:52:33.445" v="857" actId="403"/>
          <ac:spMkLst>
            <pc:docMk/>
            <pc:sldMk cId="2912621224" sldId="414"/>
            <ac:spMk id="2" creationId="{DE1BE631-A2E7-0D05-10DA-1F3565FD4925}"/>
          </ac:spMkLst>
        </pc:spChg>
        <pc:spChg chg="mod">
          <ac:chgData name="Michael Kuniega" userId="999f7fd1-0dc3-4cba-81fd-6a42a8d75a98" providerId="ADAL" clId="{29DC3DE8-5D28-416E-8BD1-3A934AD34454}" dt="2024-08-24T21:55:37.794" v="915" actId="1076"/>
          <ac:spMkLst>
            <pc:docMk/>
            <pc:sldMk cId="2912621224" sldId="414"/>
            <ac:spMk id="3" creationId="{07B6EBDA-F1D3-F28A-82B2-7ADCE112DC9C}"/>
          </ac:spMkLst>
        </pc:spChg>
        <pc:spChg chg="mod">
          <ac:chgData name="Michael Kuniega" userId="999f7fd1-0dc3-4cba-81fd-6a42a8d75a98" providerId="ADAL" clId="{29DC3DE8-5D28-416E-8BD1-3A934AD34454}" dt="2024-08-24T21:57:48.996" v="932" actId="1035"/>
          <ac:spMkLst>
            <pc:docMk/>
            <pc:sldMk cId="2912621224" sldId="414"/>
            <ac:spMk id="5" creationId="{3C206133-8B38-7026-3EBB-3754B585A5D9}"/>
          </ac:spMkLst>
        </pc:spChg>
        <pc:spChg chg="mod">
          <ac:chgData name="Michael Kuniega" userId="999f7fd1-0dc3-4cba-81fd-6a42a8d75a98" providerId="ADAL" clId="{29DC3DE8-5D28-416E-8BD1-3A934AD34454}" dt="2024-08-24T21:55:37.794" v="915" actId="1076"/>
          <ac:spMkLst>
            <pc:docMk/>
            <pc:sldMk cId="2912621224" sldId="414"/>
            <ac:spMk id="6" creationId="{A56FD36A-A51A-4137-81ED-7D3CE7727575}"/>
          </ac:spMkLst>
        </pc:spChg>
        <pc:spChg chg="mod">
          <ac:chgData name="Michael Kuniega" userId="999f7fd1-0dc3-4cba-81fd-6a42a8d75a98" providerId="ADAL" clId="{29DC3DE8-5D28-416E-8BD1-3A934AD34454}" dt="2024-08-24T21:55:43.258" v="920" actId="1036"/>
          <ac:spMkLst>
            <pc:docMk/>
            <pc:sldMk cId="2912621224" sldId="414"/>
            <ac:spMk id="8" creationId="{C573D641-049A-CB17-924D-9CBAAAE118A5}"/>
          </ac:spMkLst>
        </pc:spChg>
        <pc:spChg chg="mod">
          <ac:chgData name="Michael Kuniega" userId="999f7fd1-0dc3-4cba-81fd-6a42a8d75a98" providerId="ADAL" clId="{29DC3DE8-5D28-416E-8BD1-3A934AD34454}" dt="2024-08-24T21:55:37.794" v="915" actId="1076"/>
          <ac:spMkLst>
            <pc:docMk/>
            <pc:sldMk cId="2912621224" sldId="414"/>
            <ac:spMk id="9" creationId="{755F4D01-F127-FB2D-A0DA-F4392EF2DC1B}"/>
          </ac:spMkLst>
        </pc:spChg>
        <pc:spChg chg="mod">
          <ac:chgData name="Michael Kuniega" userId="999f7fd1-0dc3-4cba-81fd-6a42a8d75a98" providerId="ADAL" clId="{29DC3DE8-5D28-416E-8BD1-3A934AD34454}" dt="2024-08-24T21:55:37.794" v="915" actId="1076"/>
          <ac:spMkLst>
            <pc:docMk/>
            <pc:sldMk cId="2912621224" sldId="414"/>
            <ac:spMk id="10" creationId="{4E0BC244-E096-992A-51BE-F9400A00BC55}"/>
          </ac:spMkLst>
        </pc:spChg>
        <pc:cxnChg chg="mod">
          <ac:chgData name="Michael Kuniega" userId="999f7fd1-0dc3-4cba-81fd-6a42a8d75a98" providerId="ADAL" clId="{29DC3DE8-5D28-416E-8BD1-3A934AD34454}" dt="2024-08-24T21:55:37.794" v="915" actId="1076"/>
          <ac:cxnSpMkLst>
            <pc:docMk/>
            <pc:sldMk cId="2912621224" sldId="414"/>
            <ac:cxnSpMk id="12" creationId="{C5057A1A-9154-6A32-1C26-B3E9490649FD}"/>
          </ac:cxnSpMkLst>
        </pc:cxnChg>
        <pc:cxnChg chg="mod">
          <ac:chgData name="Michael Kuniega" userId="999f7fd1-0dc3-4cba-81fd-6a42a8d75a98" providerId="ADAL" clId="{29DC3DE8-5D28-416E-8BD1-3A934AD34454}" dt="2024-08-24T21:55:37.794" v="915" actId="1076"/>
          <ac:cxnSpMkLst>
            <pc:docMk/>
            <pc:sldMk cId="2912621224" sldId="414"/>
            <ac:cxnSpMk id="13" creationId="{73CD7A2E-F48A-7DDE-614B-D0DD1AECBF4E}"/>
          </ac:cxnSpMkLst>
        </pc:cxnChg>
      </pc:sldChg>
      <pc:sldChg chg="modSp add mod">
        <pc:chgData name="Michael Kuniega" userId="999f7fd1-0dc3-4cba-81fd-6a42a8d75a98" providerId="ADAL" clId="{29DC3DE8-5D28-416E-8BD1-3A934AD34454}" dt="2024-08-24T22:01:12.614" v="979" actId="20577"/>
        <pc:sldMkLst>
          <pc:docMk/>
          <pc:sldMk cId="3076100078" sldId="415"/>
        </pc:sldMkLst>
        <pc:spChg chg="mod">
          <ac:chgData name="Michael Kuniega" userId="999f7fd1-0dc3-4cba-81fd-6a42a8d75a98" providerId="ADAL" clId="{29DC3DE8-5D28-416E-8BD1-3A934AD34454}" dt="2024-08-24T22:01:12.614" v="979" actId="20577"/>
          <ac:spMkLst>
            <pc:docMk/>
            <pc:sldMk cId="3076100078" sldId="415"/>
            <ac:spMk id="2" creationId="{504BF761-D5BB-41C5-9096-329053460DA8}"/>
          </ac:spMkLst>
        </pc:spChg>
        <pc:spChg chg="mod">
          <ac:chgData name="Michael Kuniega" userId="999f7fd1-0dc3-4cba-81fd-6a42a8d75a98" providerId="ADAL" clId="{29DC3DE8-5D28-416E-8BD1-3A934AD34454}" dt="2024-08-24T21:59:11.831" v="942" actId="20577"/>
          <ac:spMkLst>
            <pc:docMk/>
            <pc:sldMk cId="3076100078" sldId="415"/>
            <ac:spMk id="18" creationId="{64BC2D51-0EA6-C89B-5178-467E867B2A86}"/>
          </ac:spMkLst>
        </pc:spChg>
      </pc:sldChg>
      <pc:sldChg chg="modSp add mod">
        <pc:chgData name="Michael Kuniega" userId="999f7fd1-0dc3-4cba-81fd-6a42a8d75a98" providerId="ADAL" clId="{29DC3DE8-5D28-416E-8BD1-3A934AD34454}" dt="2024-08-24T22:01:08.989" v="978" actId="20577"/>
        <pc:sldMkLst>
          <pc:docMk/>
          <pc:sldMk cId="1368027443" sldId="416"/>
        </pc:sldMkLst>
        <pc:spChg chg="mod">
          <ac:chgData name="Michael Kuniega" userId="999f7fd1-0dc3-4cba-81fd-6a42a8d75a98" providerId="ADAL" clId="{29DC3DE8-5D28-416E-8BD1-3A934AD34454}" dt="2024-08-24T22:01:08.989" v="978" actId="20577"/>
          <ac:spMkLst>
            <pc:docMk/>
            <pc:sldMk cId="1368027443" sldId="416"/>
            <ac:spMk id="2" creationId="{504BF761-D5BB-41C5-9096-329053460DA8}"/>
          </ac:spMkLst>
        </pc:spChg>
        <pc:spChg chg="mod">
          <ac:chgData name="Michael Kuniega" userId="999f7fd1-0dc3-4cba-81fd-6a42a8d75a98" providerId="ADAL" clId="{29DC3DE8-5D28-416E-8BD1-3A934AD34454}" dt="2024-08-24T21:59:54.116" v="948" actId="20577"/>
          <ac:spMkLst>
            <pc:docMk/>
            <pc:sldMk cId="1368027443" sldId="416"/>
            <ac:spMk id="16" creationId="{39552A81-371C-4614-782D-5A3A352A6B5C}"/>
          </ac:spMkLst>
        </pc:spChg>
        <pc:spChg chg="mod">
          <ac:chgData name="Michael Kuniega" userId="999f7fd1-0dc3-4cba-81fd-6a42a8d75a98" providerId="ADAL" clId="{29DC3DE8-5D28-416E-8BD1-3A934AD34454}" dt="2024-08-24T22:00:01.297" v="949" actId="20577"/>
          <ac:spMkLst>
            <pc:docMk/>
            <pc:sldMk cId="1368027443" sldId="416"/>
            <ac:spMk id="18" creationId="{64BC2D51-0EA6-C89B-5178-467E867B2A86}"/>
          </ac:spMkLst>
        </pc:spChg>
      </pc:sldChg>
      <pc:sldChg chg="modSp add mod">
        <pc:chgData name="Michael Kuniega" userId="999f7fd1-0dc3-4cba-81fd-6a42a8d75a98" providerId="ADAL" clId="{29DC3DE8-5D28-416E-8BD1-3A934AD34454}" dt="2024-08-24T22:01:04.172" v="977" actId="20577"/>
        <pc:sldMkLst>
          <pc:docMk/>
          <pc:sldMk cId="904132198" sldId="417"/>
        </pc:sldMkLst>
        <pc:spChg chg="mod">
          <ac:chgData name="Michael Kuniega" userId="999f7fd1-0dc3-4cba-81fd-6a42a8d75a98" providerId="ADAL" clId="{29DC3DE8-5D28-416E-8BD1-3A934AD34454}" dt="2024-08-24T22:01:04.172" v="977" actId="20577"/>
          <ac:spMkLst>
            <pc:docMk/>
            <pc:sldMk cId="904132198" sldId="417"/>
            <ac:spMk id="2" creationId="{504BF761-D5BB-41C5-9096-329053460DA8}"/>
          </ac:spMkLst>
        </pc:spChg>
        <pc:spChg chg="mod">
          <ac:chgData name="Michael Kuniega" userId="999f7fd1-0dc3-4cba-81fd-6a42a8d75a98" providerId="ADAL" clId="{29DC3DE8-5D28-416E-8BD1-3A934AD34454}" dt="2024-08-24T22:00:33.933" v="966" actId="1038"/>
          <ac:spMkLst>
            <pc:docMk/>
            <pc:sldMk cId="904132198" sldId="417"/>
            <ac:spMk id="3" creationId="{537B22A8-A6A4-DDAC-9F2D-AEF76A64D039}"/>
          </ac:spMkLst>
        </pc:spChg>
        <pc:spChg chg="mod">
          <ac:chgData name="Michael Kuniega" userId="999f7fd1-0dc3-4cba-81fd-6a42a8d75a98" providerId="ADAL" clId="{29DC3DE8-5D28-416E-8BD1-3A934AD34454}" dt="2024-08-24T22:00:59.351" v="976" actId="20577"/>
          <ac:spMkLst>
            <pc:docMk/>
            <pc:sldMk cId="904132198" sldId="417"/>
            <ac:spMk id="16" creationId="{39552A81-371C-4614-782D-5A3A352A6B5C}"/>
          </ac:spMkLst>
        </pc:spChg>
        <pc:spChg chg="mod">
          <ac:chgData name="Michael Kuniega" userId="999f7fd1-0dc3-4cba-81fd-6a42a8d75a98" providerId="ADAL" clId="{29DC3DE8-5D28-416E-8BD1-3A934AD34454}" dt="2024-08-24T22:00:56.713" v="975" actId="1037"/>
          <ac:spMkLst>
            <pc:docMk/>
            <pc:sldMk cId="904132198" sldId="417"/>
            <ac:spMk id="17" creationId="{09C78D4D-348B-04D1-CD10-59475F4E836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5E0F2F4-3D38-49E0-A2EB-3776CEA14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203B81-F73C-4AA2-93E1-4BC9D16647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8D83467-4B64-4B70-9CFD-2476F19646F4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405D85-221D-483E-A9C8-C5C3D1AC1F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9C8524-7E7A-4E92-9DDA-BC4B2EC743C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900157B9-050D-451E-A7A0-28815EF4C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8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36B21AC1-5EFD-48A3-839B-C74A668FD356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848" y="3418066"/>
            <a:ext cx="7510780" cy="2796600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5E16D109-2853-4FED-A8F7-512F310A9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587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198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4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6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5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85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2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8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5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4220FDC-52E8-4968-8C9C-32F4F6959B20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5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4220FDC-52E8-4968-8C9C-32F4F6959B20}" type="datetimeFigureOut">
              <a:rPr lang="en-US" smtClean="0"/>
              <a:t>8/24/2024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70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33.png"/><Relationship Id="rId4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99000"/>
                <a:satMod val="140000"/>
              </a:schemeClr>
            </a:gs>
            <a:gs pos="65000">
              <a:schemeClr val="bg2">
                <a:tint val="100000"/>
                <a:shade val="80000"/>
                <a:satMod val="130000"/>
              </a:schemeClr>
            </a:gs>
            <a:gs pos="100000">
              <a:schemeClr val="bg2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BA414-A5D8-42CE-90A8-3440275E8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654" y="715822"/>
            <a:ext cx="10058400" cy="389216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7-3 </a:t>
            </a:r>
            <a:b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Special </a:t>
            </a:r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 Triangles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9D08C7-B456-40FE-A805-9F1635338B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 Geometry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23740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7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Find the Missing Sides.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13476B0-2D97-20F3-7178-9CDDC0AB8892}"/>
              </a:ext>
            </a:extLst>
          </p:cNvPr>
          <p:cNvCxnSpPr/>
          <p:nvPr/>
        </p:nvCxnSpPr>
        <p:spPr>
          <a:xfrm>
            <a:off x="0" y="936702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191FB3DA-129C-0B9A-B011-0FB476AD6688}"/>
              </a:ext>
            </a:extLst>
          </p:cNvPr>
          <p:cNvSpPr/>
          <p:nvPr/>
        </p:nvSpPr>
        <p:spPr>
          <a:xfrm>
            <a:off x="978243" y="1216755"/>
            <a:ext cx="3980400" cy="2864904"/>
          </a:xfrm>
          <a:prstGeom prst="triangle">
            <a:avLst>
              <a:gd name="adj" fmla="val 0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9552A81-371C-4614-782D-5A3A352A6B5C}"/>
                  </a:ext>
                </a:extLst>
              </p:cNvPr>
              <p:cNvSpPr txBox="1"/>
              <p:nvPr/>
            </p:nvSpPr>
            <p:spPr>
              <a:xfrm>
                <a:off x="2605550" y="4081659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9552A81-371C-4614-782D-5A3A352A6B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5550" y="4081659"/>
                <a:ext cx="725786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9C78D4D-348B-04D1-CD10-59475F4E836D}"/>
                  </a:ext>
                </a:extLst>
              </p:cNvPr>
              <p:cNvSpPr txBox="1"/>
              <p:nvPr/>
            </p:nvSpPr>
            <p:spPr>
              <a:xfrm>
                <a:off x="181888" y="2233708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9C78D4D-348B-04D1-CD10-59475F4E83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888" y="2233708"/>
                <a:ext cx="725786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4BC2D51-0EA6-C89B-5178-467E867B2A86}"/>
                  </a:ext>
                </a:extLst>
              </p:cNvPr>
              <p:cNvSpPr txBox="1"/>
              <p:nvPr/>
            </p:nvSpPr>
            <p:spPr>
              <a:xfrm>
                <a:off x="2968443" y="1895212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4BC2D51-0EA6-C89B-5178-467E867B2A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8443" y="1895212"/>
                <a:ext cx="725786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0E56AB9-8DB5-86F4-2596-BDE338676D88}"/>
              </a:ext>
            </a:extLst>
          </p:cNvPr>
          <p:cNvCxnSpPr>
            <a:cxnSpLocks/>
          </p:cNvCxnSpPr>
          <p:nvPr/>
        </p:nvCxnSpPr>
        <p:spPr>
          <a:xfrm>
            <a:off x="1016240" y="3627797"/>
            <a:ext cx="437563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03054EA-0E7B-C6C9-86FB-13C671AF045C}"/>
              </a:ext>
            </a:extLst>
          </p:cNvPr>
          <p:cNvCxnSpPr>
            <a:cxnSpLocks/>
          </p:cNvCxnSpPr>
          <p:nvPr/>
        </p:nvCxnSpPr>
        <p:spPr>
          <a:xfrm flipH="1" flipV="1">
            <a:off x="1415957" y="3619467"/>
            <a:ext cx="2" cy="42558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37B22A8-A6A4-DDAC-9F2D-AEF76A64D039}"/>
                  </a:ext>
                </a:extLst>
              </p:cNvPr>
              <p:cNvSpPr txBox="1"/>
              <p:nvPr/>
            </p:nvSpPr>
            <p:spPr>
              <a:xfrm>
                <a:off x="1106689" y="1895212"/>
                <a:ext cx="433192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𝟔𝟎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37B22A8-A6A4-DDAC-9F2D-AEF76A64D0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6689" y="1895212"/>
                <a:ext cx="433192" cy="553998"/>
              </a:xfrm>
              <a:prstGeom prst="rect">
                <a:avLst/>
              </a:prstGeom>
              <a:blipFill>
                <a:blip r:embed="rId5"/>
                <a:stretch>
                  <a:fillRect r="-718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200956B-97A8-1813-03F5-23539228CB3B}"/>
                  </a:ext>
                </a:extLst>
              </p:cNvPr>
              <p:cNvSpPr txBox="1"/>
              <p:nvPr/>
            </p:nvSpPr>
            <p:spPr>
              <a:xfrm>
                <a:off x="3477633" y="3457875"/>
                <a:ext cx="433192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𝟑𝟎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200956B-97A8-1813-03F5-23539228CB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7633" y="3457875"/>
                <a:ext cx="433192" cy="553998"/>
              </a:xfrm>
              <a:prstGeom prst="rect">
                <a:avLst/>
              </a:prstGeom>
              <a:blipFill>
                <a:blip r:embed="rId6"/>
                <a:stretch>
                  <a:fillRect r="-69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8027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8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Find the Missing Sides.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13476B0-2D97-20F3-7178-9CDDC0AB8892}"/>
              </a:ext>
            </a:extLst>
          </p:cNvPr>
          <p:cNvCxnSpPr/>
          <p:nvPr/>
        </p:nvCxnSpPr>
        <p:spPr>
          <a:xfrm>
            <a:off x="0" y="936702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191FB3DA-129C-0B9A-B011-0FB476AD6688}"/>
              </a:ext>
            </a:extLst>
          </p:cNvPr>
          <p:cNvSpPr/>
          <p:nvPr/>
        </p:nvSpPr>
        <p:spPr>
          <a:xfrm>
            <a:off x="978243" y="1216755"/>
            <a:ext cx="3980400" cy="2864904"/>
          </a:xfrm>
          <a:prstGeom prst="triangle">
            <a:avLst>
              <a:gd name="adj" fmla="val 0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9552A81-371C-4614-782D-5A3A352A6B5C}"/>
                  </a:ext>
                </a:extLst>
              </p:cNvPr>
              <p:cNvSpPr txBox="1"/>
              <p:nvPr/>
            </p:nvSpPr>
            <p:spPr>
              <a:xfrm>
                <a:off x="2605550" y="4081659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9552A81-371C-4614-782D-5A3A352A6B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5550" y="4081659"/>
                <a:ext cx="725786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9C78D4D-348B-04D1-CD10-59475F4E836D}"/>
                  </a:ext>
                </a:extLst>
              </p:cNvPr>
              <p:cNvSpPr txBox="1"/>
              <p:nvPr/>
            </p:nvSpPr>
            <p:spPr>
              <a:xfrm>
                <a:off x="114513" y="2233708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𝟐𝟏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9C78D4D-348B-04D1-CD10-59475F4E83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513" y="2233708"/>
                <a:ext cx="725786" cy="830997"/>
              </a:xfrm>
              <a:prstGeom prst="rect">
                <a:avLst/>
              </a:prstGeom>
              <a:blipFill>
                <a:blip r:embed="rId3"/>
                <a:stretch>
                  <a:fillRect r="-151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4BC2D51-0EA6-C89B-5178-467E867B2A86}"/>
                  </a:ext>
                </a:extLst>
              </p:cNvPr>
              <p:cNvSpPr txBox="1"/>
              <p:nvPr/>
            </p:nvSpPr>
            <p:spPr>
              <a:xfrm>
                <a:off x="2968443" y="1895212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4BC2D51-0EA6-C89B-5178-467E867B2A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8443" y="1895212"/>
                <a:ext cx="725786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0E56AB9-8DB5-86F4-2596-BDE338676D88}"/>
              </a:ext>
            </a:extLst>
          </p:cNvPr>
          <p:cNvCxnSpPr>
            <a:cxnSpLocks/>
          </p:cNvCxnSpPr>
          <p:nvPr/>
        </p:nvCxnSpPr>
        <p:spPr>
          <a:xfrm>
            <a:off x="1016240" y="3627797"/>
            <a:ext cx="437563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03054EA-0E7B-C6C9-86FB-13C671AF045C}"/>
              </a:ext>
            </a:extLst>
          </p:cNvPr>
          <p:cNvCxnSpPr>
            <a:cxnSpLocks/>
          </p:cNvCxnSpPr>
          <p:nvPr/>
        </p:nvCxnSpPr>
        <p:spPr>
          <a:xfrm flipH="1" flipV="1">
            <a:off x="1415957" y="3619467"/>
            <a:ext cx="2" cy="42558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37B22A8-A6A4-DDAC-9F2D-AEF76A64D039}"/>
                  </a:ext>
                </a:extLst>
              </p:cNvPr>
              <p:cNvSpPr txBox="1"/>
              <p:nvPr/>
            </p:nvSpPr>
            <p:spPr>
              <a:xfrm>
                <a:off x="1106689" y="1779712"/>
                <a:ext cx="433192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𝟔𝟎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37B22A8-A6A4-DDAC-9F2D-AEF76A64D0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6689" y="1779712"/>
                <a:ext cx="433192" cy="553998"/>
              </a:xfrm>
              <a:prstGeom prst="rect">
                <a:avLst/>
              </a:prstGeom>
              <a:blipFill>
                <a:blip r:embed="rId5"/>
                <a:stretch>
                  <a:fillRect r="-718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200956B-97A8-1813-03F5-23539228CB3B}"/>
                  </a:ext>
                </a:extLst>
              </p:cNvPr>
              <p:cNvSpPr txBox="1"/>
              <p:nvPr/>
            </p:nvSpPr>
            <p:spPr>
              <a:xfrm>
                <a:off x="3477633" y="3457875"/>
                <a:ext cx="433192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𝟑𝟎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200956B-97A8-1813-03F5-23539228CB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7633" y="3457875"/>
                <a:ext cx="433192" cy="553998"/>
              </a:xfrm>
              <a:prstGeom prst="rect">
                <a:avLst/>
              </a:prstGeom>
              <a:blipFill>
                <a:blip r:embed="rId6"/>
                <a:stretch>
                  <a:fillRect r="-69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4132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A56FD36A-A51A-4137-81ED-7D3CE7727575}"/>
              </a:ext>
            </a:extLst>
          </p:cNvPr>
          <p:cNvSpPr/>
          <p:nvPr/>
        </p:nvSpPr>
        <p:spPr>
          <a:xfrm>
            <a:off x="4235570" y="2225615"/>
            <a:ext cx="4045789" cy="3298454"/>
          </a:xfrm>
          <a:prstGeom prst="triangle">
            <a:avLst>
              <a:gd name="adj" fmla="val 0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573D641-049A-CB17-924D-9CBAAAE118A5}"/>
                  </a:ext>
                </a:extLst>
              </p:cNvPr>
              <p:cNvSpPr txBox="1"/>
              <p:nvPr/>
            </p:nvSpPr>
            <p:spPr>
              <a:xfrm>
                <a:off x="5954728" y="5459679"/>
                <a:ext cx="607471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𝒍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573D641-049A-CB17-924D-9CBAAAE118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4728" y="5459679"/>
                <a:ext cx="607471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55F4D01-F127-FB2D-A0DA-F4392EF2DC1B}"/>
                  </a:ext>
                </a:extLst>
              </p:cNvPr>
              <p:cNvSpPr txBox="1"/>
              <p:nvPr/>
            </p:nvSpPr>
            <p:spPr>
              <a:xfrm>
                <a:off x="3650355" y="3481493"/>
                <a:ext cx="455820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𝒍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55F4D01-F127-FB2D-A0DA-F4392EF2DC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0355" y="3481493"/>
                <a:ext cx="455820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E0BC244-E096-992A-51BE-F9400A00BC55}"/>
                  </a:ext>
                </a:extLst>
              </p:cNvPr>
              <p:cNvSpPr txBox="1"/>
              <p:nvPr/>
            </p:nvSpPr>
            <p:spPr>
              <a:xfrm>
                <a:off x="6258463" y="2968211"/>
                <a:ext cx="2859657" cy="9287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𝒉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𝒍</m:t>
                      </m:r>
                      <m:rad>
                        <m:radPr>
                          <m:degHide m:val="on"/>
                          <m:ctrlPr>
                            <a:rPr lang="en-US" sz="54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54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E0BC244-E096-992A-51BE-F9400A00BC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8463" y="2968211"/>
                <a:ext cx="2859657" cy="92878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5057A1A-9154-6A32-1C26-B3E9490649FD}"/>
              </a:ext>
            </a:extLst>
          </p:cNvPr>
          <p:cNvCxnSpPr/>
          <p:nvPr/>
        </p:nvCxnSpPr>
        <p:spPr>
          <a:xfrm>
            <a:off x="4270073" y="4951562"/>
            <a:ext cx="534839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3CD7A2E-F48A-7DDE-614B-D0DD1AECBF4E}"/>
              </a:ext>
            </a:extLst>
          </p:cNvPr>
          <p:cNvCxnSpPr>
            <a:cxnSpLocks/>
          </p:cNvCxnSpPr>
          <p:nvPr/>
        </p:nvCxnSpPr>
        <p:spPr>
          <a:xfrm rot="16200000">
            <a:off x="4499198" y="5218981"/>
            <a:ext cx="534839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E1BE631-A2E7-0D05-10DA-1F3565FD4925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192000" cy="261456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𝟒𝟓</m:t>
                    </m:r>
                    <m:r>
                      <a:rPr lang="en-US" sz="40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°−</m:t>
                    </m:r>
                    <m:r>
                      <a:rPr lang="en-US" sz="40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𝟒𝟓</m:t>
                    </m:r>
                    <m:r>
                      <a:rPr lang="en-US" sz="40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°−</m:t>
                    </m:r>
                    <m:r>
                      <a:rPr lang="en-US" sz="40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𝟗𝟎</m:t>
                    </m:r>
                    <m:r>
                      <a:rPr lang="en-US" sz="40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sz="40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Triangle Theorem</a:t>
                </a:r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</a:p>
              <a:p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In a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𝟒𝟓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°−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𝟒𝟓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°−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𝟗𝟎</m:t>
                    </m:r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triangle, the legs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𝒍</m:t>
                    </m:r>
                  </m:oMath>
                </a14:m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are congruent and the length of the hypotenuse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𝒉</m:t>
                    </m:r>
                  </m:oMath>
                </a14:m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rad>
                  </m:oMath>
                </a14:m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times the length of a leg.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E1BE631-A2E7-0D05-10DA-1F3565FD49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2000" cy="2614562"/>
              </a:xfrm>
              <a:prstGeom prst="rect">
                <a:avLst/>
              </a:prstGeom>
              <a:blipFill>
                <a:blip r:embed="rId5"/>
                <a:stretch>
                  <a:fillRect l="-1850" t="-4429" b="-1072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7B6EBDA-F1D3-F28A-82B2-7ADCE112DC9C}"/>
                  </a:ext>
                </a:extLst>
              </p:cNvPr>
              <p:cNvSpPr txBox="1"/>
              <p:nvPr/>
            </p:nvSpPr>
            <p:spPr>
              <a:xfrm>
                <a:off x="4310797" y="2814158"/>
                <a:ext cx="45582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𝟒𝟓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7B6EBDA-F1D3-F28A-82B2-7ADCE112DC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0797" y="2814158"/>
                <a:ext cx="455820" cy="553998"/>
              </a:xfrm>
              <a:prstGeom prst="rect">
                <a:avLst/>
              </a:prstGeom>
              <a:blipFill>
                <a:blip r:embed="rId6"/>
                <a:stretch>
                  <a:fillRect r="-6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C206133-8B38-7026-3EBB-3754B585A5D9}"/>
                  </a:ext>
                </a:extLst>
              </p:cNvPr>
              <p:cNvSpPr txBox="1"/>
              <p:nvPr/>
            </p:nvSpPr>
            <p:spPr>
              <a:xfrm>
                <a:off x="6935058" y="4941982"/>
                <a:ext cx="45582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𝟒𝟓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C206133-8B38-7026-3EBB-3754B585A5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5058" y="4941982"/>
                <a:ext cx="455820" cy="553998"/>
              </a:xfrm>
              <a:prstGeom prst="rect">
                <a:avLst/>
              </a:prstGeom>
              <a:blipFill>
                <a:blip r:embed="rId7"/>
                <a:stretch>
                  <a:fillRect r="-648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6177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Find the Missing Side.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13476B0-2D97-20F3-7178-9CDDC0AB8892}"/>
              </a:ext>
            </a:extLst>
          </p:cNvPr>
          <p:cNvCxnSpPr/>
          <p:nvPr/>
        </p:nvCxnSpPr>
        <p:spPr>
          <a:xfrm>
            <a:off x="0" y="936702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191FB3DA-129C-0B9A-B011-0FB476AD6688}"/>
              </a:ext>
            </a:extLst>
          </p:cNvPr>
          <p:cNvSpPr/>
          <p:nvPr/>
        </p:nvSpPr>
        <p:spPr>
          <a:xfrm>
            <a:off x="978243" y="1216755"/>
            <a:ext cx="3136557" cy="2864904"/>
          </a:xfrm>
          <a:prstGeom prst="triangle">
            <a:avLst>
              <a:gd name="adj" fmla="val 0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9C78D4D-348B-04D1-CD10-59475F4E836D}"/>
                  </a:ext>
                </a:extLst>
              </p:cNvPr>
              <p:cNvSpPr txBox="1"/>
              <p:nvPr/>
            </p:nvSpPr>
            <p:spPr>
              <a:xfrm>
                <a:off x="237399" y="2450950"/>
                <a:ext cx="607428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9C78D4D-348B-04D1-CD10-59475F4E83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399" y="2450950"/>
                <a:ext cx="607428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4BC2D51-0EA6-C89B-5178-467E867B2A86}"/>
                  </a:ext>
                </a:extLst>
              </p:cNvPr>
              <p:cNvSpPr txBox="1"/>
              <p:nvPr/>
            </p:nvSpPr>
            <p:spPr>
              <a:xfrm>
                <a:off x="2778562" y="2035452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4BC2D51-0EA6-C89B-5178-467E867B2A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8562" y="2035452"/>
                <a:ext cx="725786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0E56AB9-8DB5-86F4-2596-BDE338676D88}"/>
              </a:ext>
            </a:extLst>
          </p:cNvPr>
          <p:cNvCxnSpPr>
            <a:cxnSpLocks/>
          </p:cNvCxnSpPr>
          <p:nvPr/>
        </p:nvCxnSpPr>
        <p:spPr>
          <a:xfrm>
            <a:off x="1016240" y="3627797"/>
            <a:ext cx="437563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03054EA-0E7B-C6C9-86FB-13C671AF045C}"/>
              </a:ext>
            </a:extLst>
          </p:cNvPr>
          <p:cNvCxnSpPr>
            <a:cxnSpLocks/>
          </p:cNvCxnSpPr>
          <p:nvPr/>
        </p:nvCxnSpPr>
        <p:spPr>
          <a:xfrm flipH="1" flipV="1">
            <a:off x="1415957" y="3619467"/>
            <a:ext cx="2" cy="42558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6ABD13-E71C-173E-962F-26EDA27679A1}"/>
                  </a:ext>
                </a:extLst>
              </p:cNvPr>
              <p:cNvSpPr txBox="1"/>
              <p:nvPr/>
            </p:nvSpPr>
            <p:spPr>
              <a:xfrm>
                <a:off x="1067996" y="1896953"/>
                <a:ext cx="45582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𝟒𝟓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6ABD13-E71C-173E-962F-26EDA27679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7996" y="1896953"/>
                <a:ext cx="455820" cy="553998"/>
              </a:xfrm>
              <a:prstGeom prst="rect">
                <a:avLst/>
              </a:prstGeom>
              <a:blipFill>
                <a:blip r:embed="rId4"/>
                <a:stretch>
                  <a:fillRect r="-6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111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Find the Missing Side.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13476B0-2D97-20F3-7178-9CDDC0AB8892}"/>
              </a:ext>
            </a:extLst>
          </p:cNvPr>
          <p:cNvCxnSpPr/>
          <p:nvPr/>
        </p:nvCxnSpPr>
        <p:spPr>
          <a:xfrm>
            <a:off x="0" y="936702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191FB3DA-129C-0B9A-B011-0FB476AD6688}"/>
              </a:ext>
            </a:extLst>
          </p:cNvPr>
          <p:cNvSpPr/>
          <p:nvPr/>
        </p:nvSpPr>
        <p:spPr>
          <a:xfrm>
            <a:off x="1723678" y="1306207"/>
            <a:ext cx="3136557" cy="2864904"/>
          </a:xfrm>
          <a:prstGeom prst="triangle">
            <a:avLst>
              <a:gd name="adj" fmla="val 0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9C78D4D-348B-04D1-CD10-59475F4E836D}"/>
                  </a:ext>
                </a:extLst>
              </p:cNvPr>
              <p:cNvSpPr txBox="1"/>
              <p:nvPr/>
            </p:nvSpPr>
            <p:spPr>
              <a:xfrm>
                <a:off x="327992" y="2517147"/>
                <a:ext cx="1212574" cy="9118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5400" b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9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5400" b="1" i="1" smtClean="0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5400" b="1" i="1" smtClean="0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rad>
                  </m:oMath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9C78D4D-348B-04D1-CD10-59475F4E83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992" y="2517147"/>
                <a:ext cx="1212574" cy="911853"/>
              </a:xfrm>
              <a:prstGeom prst="rect">
                <a:avLst/>
              </a:prstGeom>
              <a:blipFill>
                <a:blip r:embed="rId2"/>
                <a:stretch>
                  <a:fillRect l="-35176" t="-15333" r="-4020" b="-5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4BC2D51-0EA6-C89B-5178-467E867B2A86}"/>
                  </a:ext>
                </a:extLst>
              </p:cNvPr>
              <p:cNvSpPr txBox="1"/>
              <p:nvPr/>
            </p:nvSpPr>
            <p:spPr>
              <a:xfrm>
                <a:off x="3404728" y="2101648"/>
                <a:ext cx="522877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4BC2D51-0EA6-C89B-5178-467E867B2A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4728" y="2101648"/>
                <a:ext cx="522877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0E56AB9-8DB5-86F4-2596-BDE338676D88}"/>
              </a:ext>
            </a:extLst>
          </p:cNvPr>
          <p:cNvCxnSpPr>
            <a:cxnSpLocks/>
          </p:cNvCxnSpPr>
          <p:nvPr/>
        </p:nvCxnSpPr>
        <p:spPr>
          <a:xfrm>
            <a:off x="1761675" y="3717249"/>
            <a:ext cx="437563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03054EA-0E7B-C6C9-86FB-13C671AF045C}"/>
              </a:ext>
            </a:extLst>
          </p:cNvPr>
          <p:cNvCxnSpPr>
            <a:cxnSpLocks/>
          </p:cNvCxnSpPr>
          <p:nvPr/>
        </p:nvCxnSpPr>
        <p:spPr>
          <a:xfrm flipH="1" flipV="1">
            <a:off x="2161392" y="3708919"/>
            <a:ext cx="2" cy="42558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4E7DE71-80AF-A06E-E7DB-1D1099BCC450}"/>
                  </a:ext>
                </a:extLst>
              </p:cNvPr>
              <p:cNvSpPr txBox="1"/>
              <p:nvPr/>
            </p:nvSpPr>
            <p:spPr>
              <a:xfrm>
                <a:off x="2537037" y="4171111"/>
                <a:ext cx="1509837" cy="9118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5400" b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9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5400" b="1" i="1" smtClean="0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5400" b="1" i="1" smtClean="0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rad>
                  </m:oMath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4E7DE71-80AF-A06E-E7DB-1D1099BCC4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7037" y="4171111"/>
                <a:ext cx="1509837" cy="911853"/>
              </a:xfrm>
              <a:prstGeom prst="rect">
                <a:avLst/>
              </a:prstGeom>
              <a:blipFill>
                <a:blip r:embed="rId4"/>
                <a:stretch>
                  <a:fillRect l="-28226" t="-15333" b="-5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8678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Find the Missing Side.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13476B0-2D97-20F3-7178-9CDDC0AB8892}"/>
              </a:ext>
            </a:extLst>
          </p:cNvPr>
          <p:cNvCxnSpPr/>
          <p:nvPr/>
        </p:nvCxnSpPr>
        <p:spPr>
          <a:xfrm>
            <a:off x="0" y="936702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191FB3DA-129C-0B9A-B011-0FB476AD6688}"/>
              </a:ext>
            </a:extLst>
          </p:cNvPr>
          <p:cNvSpPr/>
          <p:nvPr/>
        </p:nvSpPr>
        <p:spPr>
          <a:xfrm>
            <a:off x="1753495" y="1614321"/>
            <a:ext cx="3136557" cy="2864904"/>
          </a:xfrm>
          <a:prstGeom prst="triangle">
            <a:avLst>
              <a:gd name="adj" fmla="val 0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9C78D4D-348B-04D1-CD10-59475F4E836D}"/>
                  </a:ext>
                </a:extLst>
              </p:cNvPr>
              <p:cNvSpPr txBox="1"/>
              <p:nvPr/>
            </p:nvSpPr>
            <p:spPr>
              <a:xfrm>
                <a:off x="770304" y="2880368"/>
                <a:ext cx="76535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9C78D4D-348B-04D1-CD10-59475F4E83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304" y="2880368"/>
                <a:ext cx="765356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4BC2D51-0EA6-C89B-5178-467E867B2A86}"/>
                  </a:ext>
                </a:extLst>
              </p:cNvPr>
              <p:cNvSpPr txBox="1"/>
              <p:nvPr/>
            </p:nvSpPr>
            <p:spPr>
              <a:xfrm>
                <a:off x="3563753" y="2335234"/>
                <a:ext cx="725786" cy="9287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</m:t>
                      </m:r>
                      <m:rad>
                        <m:radPr>
                          <m:degHide m:val="on"/>
                          <m:ctrlPr>
                            <a:rPr lang="en-US" sz="54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54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4BC2D51-0EA6-C89B-5178-467E867B2A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753" y="2335234"/>
                <a:ext cx="725786" cy="928780"/>
              </a:xfrm>
              <a:prstGeom prst="rect">
                <a:avLst/>
              </a:prstGeom>
              <a:blipFill>
                <a:blip r:embed="rId3"/>
                <a:stretch>
                  <a:fillRect r="-848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0E56AB9-8DB5-86F4-2596-BDE338676D88}"/>
              </a:ext>
            </a:extLst>
          </p:cNvPr>
          <p:cNvCxnSpPr>
            <a:cxnSpLocks/>
          </p:cNvCxnSpPr>
          <p:nvPr/>
        </p:nvCxnSpPr>
        <p:spPr>
          <a:xfrm>
            <a:off x="1791492" y="4025363"/>
            <a:ext cx="437563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03054EA-0E7B-C6C9-86FB-13C671AF045C}"/>
              </a:ext>
            </a:extLst>
          </p:cNvPr>
          <p:cNvCxnSpPr>
            <a:cxnSpLocks/>
          </p:cNvCxnSpPr>
          <p:nvPr/>
        </p:nvCxnSpPr>
        <p:spPr>
          <a:xfrm flipH="1" flipV="1">
            <a:off x="2191209" y="4017033"/>
            <a:ext cx="2" cy="42558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6ABD13-E71C-173E-962F-26EDA27679A1}"/>
                  </a:ext>
                </a:extLst>
              </p:cNvPr>
              <p:cNvSpPr txBox="1"/>
              <p:nvPr/>
            </p:nvSpPr>
            <p:spPr>
              <a:xfrm>
                <a:off x="1843248" y="2294519"/>
                <a:ext cx="45582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𝟒𝟓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6ABD13-E71C-173E-962F-26EDA27679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3248" y="2294519"/>
                <a:ext cx="455820" cy="553998"/>
              </a:xfrm>
              <a:prstGeom prst="rect">
                <a:avLst/>
              </a:prstGeom>
              <a:blipFill>
                <a:blip r:embed="rId4"/>
                <a:stretch>
                  <a:fillRect r="-6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1553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Find the Missing Side.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13476B0-2D97-20F3-7178-9CDDC0AB8892}"/>
              </a:ext>
            </a:extLst>
          </p:cNvPr>
          <p:cNvCxnSpPr/>
          <p:nvPr/>
        </p:nvCxnSpPr>
        <p:spPr>
          <a:xfrm>
            <a:off x="0" y="936702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191FB3DA-129C-0B9A-B011-0FB476AD6688}"/>
              </a:ext>
            </a:extLst>
          </p:cNvPr>
          <p:cNvSpPr/>
          <p:nvPr/>
        </p:nvSpPr>
        <p:spPr>
          <a:xfrm>
            <a:off x="1753495" y="1614321"/>
            <a:ext cx="3136557" cy="2864904"/>
          </a:xfrm>
          <a:prstGeom prst="triangle">
            <a:avLst>
              <a:gd name="adj" fmla="val 0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9C78D4D-348B-04D1-CD10-59475F4E836D}"/>
                  </a:ext>
                </a:extLst>
              </p:cNvPr>
              <p:cNvSpPr txBox="1"/>
              <p:nvPr/>
            </p:nvSpPr>
            <p:spPr>
              <a:xfrm>
                <a:off x="770304" y="2880368"/>
                <a:ext cx="76535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9C78D4D-348B-04D1-CD10-59475F4E83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304" y="2880368"/>
                <a:ext cx="765356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4BC2D51-0EA6-C89B-5178-467E867B2A86}"/>
                  </a:ext>
                </a:extLst>
              </p:cNvPr>
              <p:cNvSpPr txBox="1"/>
              <p:nvPr/>
            </p:nvSpPr>
            <p:spPr>
              <a:xfrm>
                <a:off x="3563753" y="2335234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4BC2D51-0EA6-C89B-5178-467E867B2A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753" y="2335234"/>
                <a:ext cx="725786" cy="830997"/>
              </a:xfrm>
              <a:prstGeom prst="rect">
                <a:avLst/>
              </a:prstGeom>
              <a:blipFill>
                <a:blip r:embed="rId3"/>
                <a:stretch>
                  <a:fillRect r="-134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0E56AB9-8DB5-86F4-2596-BDE338676D88}"/>
              </a:ext>
            </a:extLst>
          </p:cNvPr>
          <p:cNvCxnSpPr>
            <a:cxnSpLocks/>
          </p:cNvCxnSpPr>
          <p:nvPr/>
        </p:nvCxnSpPr>
        <p:spPr>
          <a:xfrm>
            <a:off x="1791492" y="4025363"/>
            <a:ext cx="437563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03054EA-0E7B-C6C9-86FB-13C671AF045C}"/>
              </a:ext>
            </a:extLst>
          </p:cNvPr>
          <p:cNvCxnSpPr>
            <a:cxnSpLocks/>
          </p:cNvCxnSpPr>
          <p:nvPr/>
        </p:nvCxnSpPr>
        <p:spPr>
          <a:xfrm flipH="1" flipV="1">
            <a:off x="2191209" y="4017033"/>
            <a:ext cx="2" cy="42558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6ABD13-E71C-173E-962F-26EDA27679A1}"/>
                  </a:ext>
                </a:extLst>
              </p:cNvPr>
              <p:cNvSpPr txBox="1"/>
              <p:nvPr/>
            </p:nvSpPr>
            <p:spPr>
              <a:xfrm>
                <a:off x="1843248" y="2294519"/>
                <a:ext cx="45582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𝟒𝟓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6ABD13-E71C-173E-962F-26EDA27679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3248" y="2294519"/>
                <a:ext cx="455820" cy="553998"/>
              </a:xfrm>
              <a:prstGeom prst="rect">
                <a:avLst/>
              </a:prstGeom>
              <a:blipFill>
                <a:blip r:embed="rId4"/>
                <a:stretch>
                  <a:fillRect r="-6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6880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A56FD36A-A51A-4137-81ED-7D3CE7727575}"/>
              </a:ext>
            </a:extLst>
          </p:cNvPr>
          <p:cNvSpPr/>
          <p:nvPr/>
        </p:nvSpPr>
        <p:spPr>
          <a:xfrm>
            <a:off x="920600" y="2468881"/>
            <a:ext cx="3844942" cy="3039287"/>
          </a:xfrm>
          <a:prstGeom prst="triangle">
            <a:avLst>
              <a:gd name="adj" fmla="val 0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573D641-049A-CB17-924D-9CBAAAE118A5}"/>
                  </a:ext>
                </a:extLst>
              </p:cNvPr>
              <p:cNvSpPr txBox="1"/>
              <p:nvPr/>
            </p:nvSpPr>
            <p:spPr>
              <a:xfrm>
                <a:off x="1555569" y="5479578"/>
                <a:ext cx="2377487" cy="82554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𝒍</m:t>
                      </m:r>
                      <m:r>
                        <a:rPr lang="en-US" sz="48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𝒔</m:t>
                      </m:r>
                      <m:rad>
                        <m:radPr>
                          <m:degHide m:val="on"/>
                          <m:ctrlPr>
                            <a:rPr lang="en-US" sz="48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8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en-US" sz="4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573D641-049A-CB17-924D-9CBAAAE118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569" y="5479578"/>
                <a:ext cx="2377487" cy="8255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55F4D01-F127-FB2D-A0DA-F4392EF2DC1B}"/>
                  </a:ext>
                </a:extLst>
              </p:cNvPr>
              <p:cNvSpPr txBox="1"/>
              <p:nvPr/>
            </p:nvSpPr>
            <p:spPr>
              <a:xfrm>
                <a:off x="247222" y="3573025"/>
                <a:ext cx="433192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𝒔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55F4D01-F127-FB2D-A0DA-F4392EF2DC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222" y="3573025"/>
                <a:ext cx="433192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E0BC244-E096-992A-51BE-F9400A00BC55}"/>
                  </a:ext>
                </a:extLst>
              </p:cNvPr>
              <p:cNvSpPr txBox="1"/>
              <p:nvPr/>
            </p:nvSpPr>
            <p:spPr>
              <a:xfrm>
                <a:off x="2830929" y="3142427"/>
                <a:ext cx="2077394" cy="7386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𝒉</m:t>
                      </m:r>
                      <m:r>
                        <a:rPr lang="en-US" sz="48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8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𝒔</m:t>
                      </m:r>
                    </m:oMath>
                  </m:oMathPara>
                </a14:m>
                <a:endParaRPr lang="en-US" sz="4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E0BC244-E096-992A-51BE-F9400A00BC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0929" y="3142427"/>
                <a:ext cx="2077394" cy="7386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5057A1A-9154-6A32-1C26-B3E9490649FD}"/>
              </a:ext>
            </a:extLst>
          </p:cNvPr>
          <p:cNvCxnSpPr>
            <a:cxnSpLocks/>
          </p:cNvCxnSpPr>
          <p:nvPr/>
        </p:nvCxnSpPr>
        <p:spPr>
          <a:xfrm>
            <a:off x="958071" y="4935662"/>
            <a:ext cx="594034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3CD7A2E-F48A-7DDE-614B-D0DD1AECBF4E}"/>
              </a:ext>
            </a:extLst>
          </p:cNvPr>
          <p:cNvCxnSpPr>
            <a:cxnSpLocks/>
          </p:cNvCxnSpPr>
          <p:nvPr/>
        </p:nvCxnSpPr>
        <p:spPr>
          <a:xfrm flipV="1">
            <a:off x="1512145" y="4937689"/>
            <a:ext cx="0" cy="53051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E1BE631-A2E7-0D05-10DA-1F3565FD4925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192000" cy="242213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𝟑𝟎</m:t>
                    </m:r>
                    <m:r>
                      <a:rPr lang="en-US" sz="40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°−</m:t>
                    </m:r>
                    <m:r>
                      <a:rPr lang="en-US" sz="40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𝟔𝟎</m:t>
                    </m:r>
                    <m:r>
                      <a:rPr lang="en-US" sz="40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°−</m:t>
                    </m:r>
                    <m:r>
                      <a:rPr lang="en-US" sz="40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𝟗𝟎</m:t>
                    </m:r>
                    <m:r>
                      <a:rPr lang="en-US" sz="40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sz="40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Triangle Theorem</a:t>
                </a:r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</a:p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In a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𝟑𝟎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°−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𝟔𝟎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°−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𝟗𝟎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triangle, the length of the hypotenuse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𝒉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2 times the length of the shorter leg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and the length of the longer leg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𝒍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rad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times the length of the shorter leg.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E1BE631-A2E7-0D05-10DA-1F3565FD49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2000" cy="2422138"/>
              </a:xfrm>
              <a:prstGeom prst="rect">
                <a:avLst/>
              </a:prstGeom>
              <a:blipFill>
                <a:blip r:embed="rId5"/>
                <a:stretch>
                  <a:fillRect l="-1600" t="-4786" r="-750" b="-1057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7B6EBDA-F1D3-F28A-82B2-7ADCE112DC9C}"/>
                  </a:ext>
                </a:extLst>
              </p:cNvPr>
              <p:cNvSpPr txBox="1"/>
              <p:nvPr/>
            </p:nvSpPr>
            <p:spPr>
              <a:xfrm>
                <a:off x="999802" y="3046649"/>
                <a:ext cx="433192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𝟔𝟎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7B6EBDA-F1D3-F28A-82B2-7ADCE112DC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802" y="3046649"/>
                <a:ext cx="433192" cy="553998"/>
              </a:xfrm>
              <a:prstGeom prst="rect">
                <a:avLst/>
              </a:prstGeom>
              <a:blipFill>
                <a:blip r:embed="rId6"/>
                <a:stretch>
                  <a:fillRect r="-718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C206133-8B38-7026-3EBB-3754B585A5D9}"/>
                  </a:ext>
                </a:extLst>
              </p:cNvPr>
              <p:cNvSpPr txBox="1"/>
              <p:nvPr/>
            </p:nvSpPr>
            <p:spPr>
              <a:xfrm>
                <a:off x="3369096" y="4906697"/>
                <a:ext cx="433192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𝟑𝟎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C206133-8B38-7026-3EBB-3754B585A5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9096" y="4906697"/>
                <a:ext cx="433192" cy="553998"/>
              </a:xfrm>
              <a:prstGeom prst="rect">
                <a:avLst/>
              </a:prstGeom>
              <a:blipFill>
                <a:blip r:embed="rId7"/>
                <a:stretch>
                  <a:fillRect r="-718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2621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5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Find the Missing Sides.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13476B0-2D97-20F3-7178-9CDDC0AB8892}"/>
              </a:ext>
            </a:extLst>
          </p:cNvPr>
          <p:cNvCxnSpPr/>
          <p:nvPr/>
        </p:nvCxnSpPr>
        <p:spPr>
          <a:xfrm>
            <a:off x="0" y="936702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191FB3DA-129C-0B9A-B011-0FB476AD6688}"/>
              </a:ext>
            </a:extLst>
          </p:cNvPr>
          <p:cNvSpPr/>
          <p:nvPr/>
        </p:nvSpPr>
        <p:spPr>
          <a:xfrm>
            <a:off x="978243" y="1216755"/>
            <a:ext cx="3980400" cy="2864904"/>
          </a:xfrm>
          <a:prstGeom prst="triangle">
            <a:avLst>
              <a:gd name="adj" fmla="val 0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9552A81-371C-4614-782D-5A3A352A6B5C}"/>
                  </a:ext>
                </a:extLst>
              </p:cNvPr>
              <p:cNvSpPr txBox="1"/>
              <p:nvPr/>
            </p:nvSpPr>
            <p:spPr>
              <a:xfrm>
                <a:off x="2605550" y="4081659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9552A81-371C-4614-782D-5A3A352A6B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5550" y="4081659"/>
                <a:ext cx="725786" cy="830997"/>
              </a:xfrm>
              <a:prstGeom prst="rect">
                <a:avLst/>
              </a:prstGeom>
              <a:blipFill>
                <a:blip r:embed="rId2"/>
                <a:stretch>
                  <a:fillRect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9C78D4D-348B-04D1-CD10-59475F4E836D}"/>
                  </a:ext>
                </a:extLst>
              </p:cNvPr>
              <p:cNvSpPr txBox="1"/>
              <p:nvPr/>
            </p:nvSpPr>
            <p:spPr>
              <a:xfrm>
                <a:off x="181888" y="2233708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9C78D4D-348B-04D1-CD10-59475F4E83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888" y="2233708"/>
                <a:ext cx="725786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4BC2D51-0EA6-C89B-5178-467E867B2A86}"/>
                  </a:ext>
                </a:extLst>
              </p:cNvPr>
              <p:cNvSpPr txBox="1"/>
              <p:nvPr/>
            </p:nvSpPr>
            <p:spPr>
              <a:xfrm>
                <a:off x="2968443" y="1895212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4BC2D51-0EA6-C89B-5178-467E867B2A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8443" y="1895212"/>
                <a:ext cx="725786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0E56AB9-8DB5-86F4-2596-BDE338676D88}"/>
              </a:ext>
            </a:extLst>
          </p:cNvPr>
          <p:cNvCxnSpPr>
            <a:cxnSpLocks/>
          </p:cNvCxnSpPr>
          <p:nvPr/>
        </p:nvCxnSpPr>
        <p:spPr>
          <a:xfrm>
            <a:off x="1016240" y="3627797"/>
            <a:ext cx="437563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03054EA-0E7B-C6C9-86FB-13C671AF045C}"/>
              </a:ext>
            </a:extLst>
          </p:cNvPr>
          <p:cNvCxnSpPr>
            <a:cxnSpLocks/>
          </p:cNvCxnSpPr>
          <p:nvPr/>
        </p:nvCxnSpPr>
        <p:spPr>
          <a:xfrm flipH="1" flipV="1">
            <a:off x="1415957" y="3619467"/>
            <a:ext cx="2" cy="42558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37B22A8-A6A4-DDAC-9F2D-AEF76A64D039}"/>
                  </a:ext>
                </a:extLst>
              </p:cNvPr>
              <p:cNvSpPr txBox="1"/>
              <p:nvPr/>
            </p:nvSpPr>
            <p:spPr>
              <a:xfrm>
                <a:off x="1106689" y="1895212"/>
                <a:ext cx="433192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𝟔𝟎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37B22A8-A6A4-DDAC-9F2D-AEF76A64D0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6689" y="1895212"/>
                <a:ext cx="433192" cy="553998"/>
              </a:xfrm>
              <a:prstGeom prst="rect">
                <a:avLst/>
              </a:prstGeom>
              <a:blipFill>
                <a:blip r:embed="rId5"/>
                <a:stretch>
                  <a:fillRect r="-718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200956B-97A8-1813-03F5-23539228CB3B}"/>
                  </a:ext>
                </a:extLst>
              </p:cNvPr>
              <p:cNvSpPr txBox="1"/>
              <p:nvPr/>
            </p:nvSpPr>
            <p:spPr>
              <a:xfrm>
                <a:off x="3477633" y="3457875"/>
                <a:ext cx="433192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𝟑𝟎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200956B-97A8-1813-03F5-23539228CB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7633" y="3457875"/>
                <a:ext cx="433192" cy="553998"/>
              </a:xfrm>
              <a:prstGeom prst="rect">
                <a:avLst/>
              </a:prstGeom>
              <a:blipFill>
                <a:blip r:embed="rId6"/>
                <a:stretch>
                  <a:fillRect r="-69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5845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6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Find the Missing Sides.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13476B0-2D97-20F3-7178-9CDDC0AB8892}"/>
              </a:ext>
            </a:extLst>
          </p:cNvPr>
          <p:cNvCxnSpPr/>
          <p:nvPr/>
        </p:nvCxnSpPr>
        <p:spPr>
          <a:xfrm>
            <a:off x="0" y="936702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191FB3DA-129C-0B9A-B011-0FB476AD6688}"/>
              </a:ext>
            </a:extLst>
          </p:cNvPr>
          <p:cNvSpPr/>
          <p:nvPr/>
        </p:nvSpPr>
        <p:spPr>
          <a:xfrm>
            <a:off x="978243" y="1216755"/>
            <a:ext cx="3980400" cy="2864904"/>
          </a:xfrm>
          <a:prstGeom prst="triangle">
            <a:avLst>
              <a:gd name="adj" fmla="val 0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9552A81-371C-4614-782D-5A3A352A6B5C}"/>
                  </a:ext>
                </a:extLst>
              </p:cNvPr>
              <p:cNvSpPr txBox="1"/>
              <p:nvPr/>
            </p:nvSpPr>
            <p:spPr>
              <a:xfrm>
                <a:off x="2605550" y="4081659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9552A81-371C-4614-782D-5A3A352A6B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5550" y="4081659"/>
                <a:ext cx="725786" cy="830997"/>
              </a:xfrm>
              <a:prstGeom prst="rect">
                <a:avLst/>
              </a:prstGeom>
              <a:blipFill>
                <a:blip r:embed="rId2"/>
                <a:stretch>
                  <a:fillRect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9C78D4D-348B-04D1-CD10-59475F4E836D}"/>
                  </a:ext>
                </a:extLst>
              </p:cNvPr>
              <p:cNvSpPr txBox="1"/>
              <p:nvPr/>
            </p:nvSpPr>
            <p:spPr>
              <a:xfrm>
                <a:off x="181888" y="2233708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9C78D4D-348B-04D1-CD10-59475F4E83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888" y="2233708"/>
                <a:ext cx="725786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4BC2D51-0EA6-C89B-5178-467E867B2A86}"/>
                  </a:ext>
                </a:extLst>
              </p:cNvPr>
              <p:cNvSpPr txBox="1"/>
              <p:nvPr/>
            </p:nvSpPr>
            <p:spPr>
              <a:xfrm>
                <a:off x="2968443" y="1895212"/>
                <a:ext cx="72578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4BC2D51-0EA6-C89B-5178-467E867B2A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8443" y="1895212"/>
                <a:ext cx="725786" cy="830997"/>
              </a:xfrm>
              <a:prstGeom prst="rect">
                <a:avLst/>
              </a:prstGeom>
              <a:blipFill>
                <a:blip r:embed="rId4"/>
                <a:stretch>
                  <a:fillRect r="-159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0E56AB9-8DB5-86F4-2596-BDE338676D88}"/>
              </a:ext>
            </a:extLst>
          </p:cNvPr>
          <p:cNvCxnSpPr>
            <a:cxnSpLocks/>
          </p:cNvCxnSpPr>
          <p:nvPr/>
        </p:nvCxnSpPr>
        <p:spPr>
          <a:xfrm>
            <a:off x="1016240" y="3627797"/>
            <a:ext cx="437563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03054EA-0E7B-C6C9-86FB-13C671AF045C}"/>
              </a:ext>
            </a:extLst>
          </p:cNvPr>
          <p:cNvCxnSpPr>
            <a:cxnSpLocks/>
          </p:cNvCxnSpPr>
          <p:nvPr/>
        </p:nvCxnSpPr>
        <p:spPr>
          <a:xfrm flipH="1" flipV="1">
            <a:off x="1415957" y="3619467"/>
            <a:ext cx="2" cy="42558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37B22A8-A6A4-DDAC-9F2D-AEF76A64D039}"/>
                  </a:ext>
                </a:extLst>
              </p:cNvPr>
              <p:cNvSpPr txBox="1"/>
              <p:nvPr/>
            </p:nvSpPr>
            <p:spPr>
              <a:xfrm>
                <a:off x="1106689" y="1895212"/>
                <a:ext cx="433192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𝟔𝟎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37B22A8-A6A4-DDAC-9F2D-AEF76A64D0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6689" y="1895212"/>
                <a:ext cx="433192" cy="553998"/>
              </a:xfrm>
              <a:prstGeom prst="rect">
                <a:avLst/>
              </a:prstGeom>
              <a:blipFill>
                <a:blip r:embed="rId5"/>
                <a:stretch>
                  <a:fillRect r="-718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200956B-97A8-1813-03F5-23539228CB3B}"/>
                  </a:ext>
                </a:extLst>
              </p:cNvPr>
              <p:cNvSpPr txBox="1"/>
              <p:nvPr/>
            </p:nvSpPr>
            <p:spPr>
              <a:xfrm>
                <a:off x="3477633" y="3457875"/>
                <a:ext cx="433192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𝟑𝟎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200956B-97A8-1813-03F5-23539228CB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7633" y="3457875"/>
                <a:ext cx="433192" cy="553998"/>
              </a:xfrm>
              <a:prstGeom prst="rect">
                <a:avLst/>
              </a:prstGeom>
              <a:blipFill>
                <a:blip r:embed="rId6"/>
                <a:stretch>
                  <a:fillRect r="-69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610007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A870C2B598C241B305BCAB1F4242B2" ma:contentTypeVersion="41" ma:contentTypeDescription="Create a new document." ma:contentTypeScope="" ma:versionID="b81c2f43f468146ab7f779fee5a8ce77">
  <xsd:schema xmlns:xsd="http://www.w3.org/2001/XMLSchema" xmlns:xs="http://www.w3.org/2001/XMLSchema" xmlns:p="http://schemas.microsoft.com/office/2006/metadata/properties" xmlns:ns1="http://schemas.microsoft.com/sharepoint/v3" xmlns:ns3="6030d41e-2c5e-4c17-aa69-3920c9b4b43e" xmlns:ns4="8efa2804-0e60-4ae3-80b9-93bd3095a15a" targetNamespace="http://schemas.microsoft.com/office/2006/metadata/properties" ma:root="true" ma:fieldsID="a819e23a6b960164be3c29cb0c53d2ac" ns1:_="" ns3:_="" ns4:_="">
    <xsd:import namespace="http://schemas.microsoft.com/sharepoint/v3"/>
    <xsd:import namespace="6030d41e-2c5e-4c17-aa69-3920c9b4b43e"/>
    <xsd:import namespace="8efa2804-0e60-4ae3-80b9-93bd3095a1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3:Teams_Channel_Section_Location" minOccurs="0"/>
                <xsd:element ref="ns3:MediaServiceLocation" minOccurs="0"/>
                <xsd:element ref="ns3:MediaLengthInSeconds" minOccurs="0"/>
                <xsd:element ref="ns3:_activity" minOccurs="0"/>
                <xsd:element ref="ns1:_ip_UnifiedCompliancePolicyProperties" minOccurs="0"/>
                <xsd:element ref="ns1:_ip_UnifiedCompliancePolicyUIAction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4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4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30d41e-2c5e-4c17-aa69-3920c9b4b4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otebookType" ma:index="20" nillable="true" ma:displayName="Notebook Type" ma:internalName="NotebookType">
      <xsd:simpleType>
        <xsd:restriction base="dms:Text"/>
      </xsd:simpleType>
    </xsd:element>
    <xsd:element name="FolderType" ma:index="21" nillable="true" ma:displayName="Folder Type" ma:internalName="FolderType">
      <xsd:simpleType>
        <xsd:restriction base="dms:Text"/>
      </xsd:simpleType>
    </xsd:element>
    <xsd:element name="CultureName" ma:index="22" nillable="true" ma:displayName="Culture Name" ma:internalName="CultureName">
      <xsd:simpleType>
        <xsd:restriction base="dms:Text"/>
      </xsd:simpleType>
    </xsd:element>
    <xsd:element name="AppVersion" ma:index="23" nillable="true" ma:displayName="App Version" ma:internalName="AppVersion">
      <xsd:simpleType>
        <xsd:restriction base="dms:Text"/>
      </xsd:simpleType>
    </xsd:element>
    <xsd:element name="TeamsChannelId" ma:index="24" nillable="true" ma:displayName="Teams Channel Id" ma:internalName="TeamsChannelId">
      <xsd:simpleType>
        <xsd:restriction base="dms:Text"/>
      </xsd:simpleType>
    </xsd:element>
    <xsd:element name="Owner" ma:index="25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6" nillable="true" ma:displayName="Math Settings" ma:internalName="Math_Settings">
      <xsd:simpleType>
        <xsd:restriction base="dms:Text"/>
      </xsd:simpleType>
    </xsd:element>
    <xsd:element name="DefaultSectionNames" ma:index="27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8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9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30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1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2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3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4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5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6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7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8" nillable="true" ma:displayName="Is Collaboration Space Locked" ma:internalName="Is_Collaboration_Space_Locked">
      <xsd:simpleType>
        <xsd:restriction base="dms:Boolean"/>
      </xsd:simpleType>
    </xsd:element>
    <xsd:element name="IsNotebookLocked" ma:index="39" nillable="true" ma:displayName="Is Notebook Locked" ma:internalName="IsNotebookLocked">
      <xsd:simpleType>
        <xsd:restriction base="dms:Boolean"/>
      </xsd:simpleType>
    </xsd:element>
    <xsd:element name="Teams_Channel_Section_Location" ma:index="40" nillable="true" ma:displayName="Teams Channel Section Location" ma:internalName="Teams_Channel_Section_Location">
      <xsd:simpleType>
        <xsd:restriction base="dms:Text"/>
      </xsd:simpleType>
    </xsd:element>
    <xsd:element name="MediaServiceLocation" ma:index="41" nillable="true" ma:displayName="Location" ma:internalName="MediaServiceLocation" ma:readOnly="true">
      <xsd:simpleType>
        <xsd:restriction base="dms:Text"/>
      </xsd:simpleType>
    </xsd:element>
    <xsd:element name="MediaLengthInSeconds" ma:index="42" nillable="true" ma:displayName="Length (seconds)" ma:internalName="MediaLengthInSeconds" ma:readOnly="true">
      <xsd:simpleType>
        <xsd:restriction base="dms:Unknown"/>
      </xsd:simpleType>
    </xsd:element>
    <xsd:element name="_activity" ma:index="43" nillable="true" ma:displayName="_activity" ma:hidden="true" ma:internalName="_activity">
      <xsd:simpleType>
        <xsd:restriction base="dms:Note"/>
      </xsd:simpleType>
    </xsd:element>
    <xsd:element name="MediaServiceObjectDetectorVersions" ma:index="4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47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4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fa2804-0e60-4ae3-80b9-93bd3095a15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MS_Mappings xmlns="6030d41e-2c5e-4c17-aa69-3920c9b4b43e" xsi:nil="true"/>
    <Teams_Channel_Section_Location xmlns="6030d41e-2c5e-4c17-aa69-3920c9b4b43e" xsi:nil="true"/>
    <_ip_UnifiedCompliancePolicyUIAction xmlns="http://schemas.microsoft.com/sharepoint/v3" xsi:nil="true"/>
    <Has_Teacher_Only_SectionGroup xmlns="6030d41e-2c5e-4c17-aa69-3920c9b4b43e" xsi:nil="true"/>
    <NotebookType xmlns="6030d41e-2c5e-4c17-aa69-3920c9b4b43e" xsi:nil="true"/>
    <Invited_Students xmlns="6030d41e-2c5e-4c17-aa69-3920c9b4b43e" xsi:nil="true"/>
    <FolderType xmlns="6030d41e-2c5e-4c17-aa69-3920c9b4b43e" xsi:nil="true"/>
    <CultureName xmlns="6030d41e-2c5e-4c17-aa69-3920c9b4b43e" xsi:nil="true"/>
    <Owner xmlns="6030d41e-2c5e-4c17-aa69-3920c9b4b43e">
      <UserInfo>
        <DisplayName/>
        <AccountId xsi:nil="true"/>
        <AccountType/>
      </UserInfo>
    </Owner>
    <AppVersion xmlns="6030d41e-2c5e-4c17-aa69-3920c9b4b43e" xsi:nil="true"/>
    <Math_Settings xmlns="6030d41e-2c5e-4c17-aa69-3920c9b4b43e" xsi:nil="true"/>
    <Templates xmlns="6030d41e-2c5e-4c17-aa69-3920c9b4b43e" xsi:nil="true"/>
    <_ip_UnifiedCompliancePolicyProperties xmlns="http://schemas.microsoft.com/sharepoint/v3" xsi:nil="true"/>
    <TeamsChannelId xmlns="6030d41e-2c5e-4c17-aa69-3920c9b4b43e" xsi:nil="true"/>
    <Invited_Teachers xmlns="6030d41e-2c5e-4c17-aa69-3920c9b4b43e" xsi:nil="true"/>
    <IsNotebookLocked xmlns="6030d41e-2c5e-4c17-aa69-3920c9b4b43e" xsi:nil="true"/>
    <_activity xmlns="6030d41e-2c5e-4c17-aa69-3920c9b4b43e" xsi:nil="true"/>
    <Self_Registration_Enabled xmlns="6030d41e-2c5e-4c17-aa69-3920c9b4b43e" xsi:nil="true"/>
    <Distribution_Groups xmlns="6030d41e-2c5e-4c17-aa69-3920c9b4b43e" xsi:nil="true"/>
    <DefaultSectionNames xmlns="6030d41e-2c5e-4c17-aa69-3920c9b4b43e" xsi:nil="true"/>
    <Is_Collaboration_Space_Locked xmlns="6030d41e-2c5e-4c17-aa69-3920c9b4b43e" xsi:nil="true"/>
    <Teachers xmlns="6030d41e-2c5e-4c17-aa69-3920c9b4b43e">
      <UserInfo>
        <DisplayName/>
        <AccountId xsi:nil="true"/>
        <AccountType/>
      </UserInfo>
    </Teachers>
    <Students xmlns="6030d41e-2c5e-4c17-aa69-3920c9b4b43e">
      <UserInfo>
        <DisplayName/>
        <AccountId xsi:nil="true"/>
        <AccountType/>
      </UserInfo>
    </Students>
    <Student_Groups xmlns="6030d41e-2c5e-4c17-aa69-3920c9b4b43e">
      <UserInfo>
        <DisplayName/>
        <AccountId xsi:nil="true"/>
        <AccountType/>
      </UserInfo>
    </Student_Groups>
  </documentManagement>
</p:properties>
</file>

<file path=customXml/itemProps1.xml><?xml version="1.0" encoding="utf-8"?>
<ds:datastoreItem xmlns:ds="http://schemas.openxmlformats.org/officeDocument/2006/customXml" ds:itemID="{688B032F-4AC4-4E01-B8E2-7DE8589E9D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030d41e-2c5e-4c17-aa69-3920c9b4b43e"/>
    <ds:schemaRef ds:uri="8efa2804-0e60-4ae3-80b9-93bd3095a1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3AEF61D-9E49-411D-861F-C1170E73947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DBA3915-E9A8-4C5E-B70A-15D684C9B833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6030d41e-2c5e-4c17-aa69-3920c9b4b43e"/>
    <ds:schemaRef ds:uri="http://purl.org/dc/dcmitype/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8efa2804-0e60-4ae3-80b9-93bd3095a15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3507</TotalTime>
  <Words>242</Words>
  <Application>Microsoft Office PowerPoint</Application>
  <PresentationFormat>Widescreen</PresentationFormat>
  <Paragraphs>56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Calibri Light</vt:lpstr>
      <vt:lpstr>Cambria Math</vt:lpstr>
      <vt:lpstr>Retrospect</vt:lpstr>
      <vt:lpstr>Unit 7-3  Special Right Triangles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1.2  Points, Lines, And Planes</dc:title>
  <dc:creator>Michael Kuniega</dc:creator>
  <cp:lastModifiedBy>Michael Kuniega</cp:lastModifiedBy>
  <cp:revision>31</cp:revision>
  <cp:lastPrinted>2021-12-23T21:33:34Z</cp:lastPrinted>
  <dcterms:created xsi:type="dcterms:W3CDTF">2018-01-04T19:16:30Z</dcterms:created>
  <dcterms:modified xsi:type="dcterms:W3CDTF">2024-08-25T01:25:04Z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0x01010057A870C2B598C241B305BCAB1F4242B2</vt:lpwstr>
  </property>
</Properties>
</file>